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902909203445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42eaa39df24574"/>
  </p:sldMasterIdLst>
  <p:sldIdLst>
    <p:sldId xmlns:r="http://schemas.openxmlformats.org/officeDocument/2006/relationships" id="256" r:id="R2564de86a45b41e1"/>
    <p:sldId xmlns:r="http://schemas.openxmlformats.org/officeDocument/2006/relationships" id="257" r:id="R86b1c769c39041ec"/>
    <p:sldId xmlns:r="http://schemas.openxmlformats.org/officeDocument/2006/relationships" id="258" r:id="R343cb2ad0d134462"/>
    <p:sldId xmlns:r="http://schemas.openxmlformats.org/officeDocument/2006/relationships" id="259" r:id="R793e8c34e92b4ecf"/>
    <p:sldId xmlns:r="http://schemas.openxmlformats.org/officeDocument/2006/relationships" id="260" r:id="R8252461a53734bcd"/>
    <p:sldId xmlns:r="http://schemas.openxmlformats.org/officeDocument/2006/relationships" id="261" r:id="R6160fb39e4f145ad"/>
    <p:sldId xmlns:r="http://schemas.openxmlformats.org/officeDocument/2006/relationships" id="262" r:id="R5e6b69f30a1b40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42eaa39df24574" /><Relationship Type="http://schemas.openxmlformats.org/officeDocument/2006/relationships/slide" Target="/ppt/slides/slide1.xml" Id="R2564de86a45b41e1" /><Relationship Type="http://schemas.openxmlformats.org/officeDocument/2006/relationships/slide" Target="/ppt/slides/slide2.xml" Id="R86b1c769c39041ec" /><Relationship Type="http://schemas.openxmlformats.org/officeDocument/2006/relationships/slide" Target="/ppt/slides/slide3.xml" Id="R343cb2ad0d134462" /><Relationship Type="http://schemas.openxmlformats.org/officeDocument/2006/relationships/slide" Target="/ppt/slides/slide4.xml" Id="R793e8c34e92b4ecf" /><Relationship Type="http://schemas.openxmlformats.org/officeDocument/2006/relationships/slide" Target="/ppt/slides/slide5.xml" Id="R8252461a53734bcd" /><Relationship Type="http://schemas.openxmlformats.org/officeDocument/2006/relationships/slide" Target="/ppt/slides/slide6.xml" Id="R6160fb39e4f145ad" /><Relationship Type="http://schemas.openxmlformats.org/officeDocument/2006/relationships/slide" Target="/ppt/slides/slide7.xml" Id="R5e6b69f30a1b40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7117d9e8b247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f0500f23b41c0" /><Relationship Type="http://schemas.openxmlformats.org/officeDocument/2006/relationships/theme" Target="/ppt/slideMasters/theme/theme1.xml" Id="Rf2af8caaa3b647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3f0500f23b41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03f6876af47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c3ff5360342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35e9c12684f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f62d038eb48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d7029414b47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3165543594a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1a11151694a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VELLE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3 475 264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3 385 038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8 422 200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10 399 339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VELLE SINDRE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Leirvikodden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4513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992 963 417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