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008b3ea424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e20e91f89a4322"/>
  </p:sldMasterIdLst>
  <p:sldIdLst>
    <p:sldId xmlns:r="http://schemas.openxmlformats.org/officeDocument/2006/relationships" id="256" r:id="R2ad98cf3bc2c47fa"/>
    <p:sldId xmlns:r="http://schemas.openxmlformats.org/officeDocument/2006/relationships" id="257" r:id="R617c986341f14ca7"/>
    <p:sldId xmlns:r="http://schemas.openxmlformats.org/officeDocument/2006/relationships" id="258" r:id="R4a8847ef84db479f"/>
    <p:sldId xmlns:r="http://schemas.openxmlformats.org/officeDocument/2006/relationships" id="259" r:id="Rea45d4d432e64f72"/>
    <p:sldId xmlns:r="http://schemas.openxmlformats.org/officeDocument/2006/relationships" id="260" r:id="Rf9cc6c6c6f104e7c"/>
    <p:sldId xmlns:r="http://schemas.openxmlformats.org/officeDocument/2006/relationships" id="261" r:id="Rc1ea212ae488446f"/>
    <p:sldId xmlns:r="http://schemas.openxmlformats.org/officeDocument/2006/relationships" id="262" r:id="R092aa6d3536d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20e91f89a4322" /><Relationship Type="http://schemas.openxmlformats.org/officeDocument/2006/relationships/slide" Target="/ppt/slides/slide1.xml" Id="R2ad98cf3bc2c47fa" /><Relationship Type="http://schemas.openxmlformats.org/officeDocument/2006/relationships/slide" Target="/ppt/slides/slide2.xml" Id="R617c986341f14ca7" /><Relationship Type="http://schemas.openxmlformats.org/officeDocument/2006/relationships/slide" Target="/ppt/slides/slide3.xml" Id="R4a8847ef84db479f" /><Relationship Type="http://schemas.openxmlformats.org/officeDocument/2006/relationships/slide" Target="/ppt/slides/slide4.xml" Id="Rea45d4d432e64f72" /><Relationship Type="http://schemas.openxmlformats.org/officeDocument/2006/relationships/slide" Target="/ppt/slides/slide5.xml" Id="Rf9cc6c6c6f104e7c" /><Relationship Type="http://schemas.openxmlformats.org/officeDocument/2006/relationships/slide" Target="/ppt/slides/slide6.xml" Id="Rc1ea212ae488446f" /><Relationship Type="http://schemas.openxmlformats.org/officeDocument/2006/relationships/slide" Target="/ppt/slides/slide7.xml" Id="R092aa6d3536d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6342ce2f643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ab94598dd47b2" /><Relationship Type="http://schemas.openxmlformats.org/officeDocument/2006/relationships/theme" Target="/ppt/slideMasters/theme/theme1.xml" Id="Ra04a3513cde7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4ab94598dd47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110453b9b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a5cdfc2b743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4888627824d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45ed26134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5c5cb45d3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c43094df94c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c3e8fa65f48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8 887 844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Skøyen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29 92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