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a3132ff20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aae6a30034534"/>
  </p:sldMasterIdLst>
  <p:sldIdLst>
    <p:sldId xmlns:r="http://schemas.openxmlformats.org/officeDocument/2006/relationships" id="256" r:id="R24af8c15e8c1415a"/>
    <p:sldId xmlns:r="http://schemas.openxmlformats.org/officeDocument/2006/relationships" id="257" r:id="R259d451e8a294509"/>
    <p:sldId xmlns:r="http://schemas.openxmlformats.org/officeDocument/2006/relationships" id="258" r:id="R3b10119dbbcc421b"/>
    <p:sldId xmlns:r="http://schemas.openxmlformats.org/officeDocument/2006/relationships" id="259" r:id="Rfeb89778a95145ff"/>
    <p:sldId xmlns:r="http://schemas.openxmlformats.org/officeDocument/2006/relationships" id="260" r:id="R379483e983754e59"/>
    <p:sldId xmlns:r="http://schemas.openxmlformats.org/officeDocument/2006/relationships" id="261" r:id="Re2269aa3d5674a21"/>
    <p:sldId xmlns:r="http://schemas.openxmlformats.org/officeDocument/2006/relationships" id="262" r:id="R65254e7c06ed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aae6a30034534" /><Relationship Type="http://schemas.openxmlformats.org/officeDocument/2006/relationships/slide" Target="/ppt/slides/slide1.xml" Id="R24af8c15e8c1415a" /><Relationship Type="http://schemas.openxmlformats.org/officeDocument/2006/relationships/slide" Target="/ppt/slides/slide2.xml" Id="R259d451e8a294509" /><Relationship Type="http://schemas.openxmlformats.org/officeDocument/2006/relationships/slide" Target="/ppt/slides/slide3.xml" Id="R3b10119dbbcc421b" /><Relationship Type="http://schemas.openxmlformats.org/officeDocument/2006/relationships/slide" Target="/ppt/slides/slide4.xml" Id="Rfeb89778a95145ff" /><Relationship Type="http://schemas.openxmlformats.org/officeDocument/2006/relationships/slide" Target="/ppt/slides/slide5.xml" Id="R379483e983754e59" /><Relationship Type="http://schemas.openxmlformats.org/officeDocument/2006/relationships/slide" Target="/ppt/slides/slide6.xml" Id="Re2269aa3d5674a21" /><Relationship Type="http://schemas.openxmlformats.org/officeDocument/2006/relationships/slide" Target="/ppt/slides/slide7.xml" Id="R65254e7c06ed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813d69a8f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1ea18e654b0c" /><Relationship Type="http://schemas.openxmlformats.org/officeDocument/2006/relationships/theme" Target="/ppt/slideMasters/theme/theme1.xml" Id="R78898a3436a0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e1ea18e65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fe447606a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38541f5e6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fb52c1d51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09daf9f3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d132d59d0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dbb9558e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a9df3146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F5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F5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8 369 324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WITH FALCH-NORDHEIM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AKSØY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STECHER FALCH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FALCH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Markalleen 90A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35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oivind@aksoyfalch.eu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992 987 383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