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6ac432576fb4b2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e0cdf468a1415c"/>
  </p:sldMasterIdLst>
  <p:sldIdLst>
    <p:sldId xmlns:r="http://schemas.openxmlformats.org/officeDocument/2006/relationships" id="256" r:id="R352727880fb84550"/>
    <p:sldId xmlns:r="http://schemas.openxmlformats.org/officeDocument/2006/relationships" id="257" r:id="Re99d8eda311f498b"/>
    <p:sldId xmlns:r="http://schemas.openxmlformats.org/officeDocument/2006/relationships" id="258" r:id="R4a1e537b309e4d82"/>
    <p:sldId xmlns:r="http://schemas.openxmlformats.org/officeDocument/2006/relationships" id="259" r:id="R69639f3042074569"/>
    <p:sldId xmlns:r="http://schemas.openxmlformats.org/officeDocument/2006/relationships" id="260" r:id="R35262abab4394321"/>
    <p:sldId xmlns:r="http://schemas.openxmlformats.org/officeDocument/2006/relationships" id="261" r:id="R9da51b1537a84ce9"/>
    <p:sldId xmlns:r="http://schemas.openxmlformats.org/officeDocument/2006/relationships" id="262" r:id="R8a7c31046c2e4e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e0cdf468a1415c" /><Relationship Type="http://schemas.openxmlformats.org/officeDocument/2006/relationships/slide" Target="/ppt/slides/slide1.xml" Id="R352727880fb84550" /><Relationship Type="http://schemas.openxmlformats.org/officeDocument/2006/relationships/slide" Target="/ppt/slides/slide2.xml" Id="Re99d8eda311f498b" /><Relationship Type="http://schemas.openxmlformats.org/officeDocument/2006/relationships/slide" Target="/ppt/slides/slide3.xml" Id="R4a1e537b309e4d82" /><Relationship Type="http://schemas.openxmlformats.org/officeDocument/2006/relationships/slide" Target="/ppt/slides/slide4.xml" Id="R69639f3042074569" /><Relationship Type="http://schemas.openxmlformats.org/officeDocument/2006/relationships/slide" Target="/ppt/slides/slide5.xml" Id="R35262abab4394321" /><Relationship Type="http://schemas.openxmlformats.org/officeDocument/2006/relationships/slide" Target="/ppt/slides/slide6.xml" Id="R9da51b1537a84ce9" /><Relationship Type="http://schemas.openxmlformats.org/officeDocument/2006/relationships/slide" Target="/ppt/slides/slide7.xml" Id="R8a7c31046c2e4e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ce18084a44e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fdbe116f024cd9" /><Relationship Type="http://schemas.openxmlformats.org/officeDocument/2006/relationships/theme" Target="/ppt/slideMasters/theme/theme1.xml" Id="R3cc0e73fd86f4d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bfdbe116f024cd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6db2f2d1e74d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20e4540cd4a2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664bc1319b4a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09fce7ebd3421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ac43dfc6c43c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8806ee8f86448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ecb06a179a4e5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EKNOS HAGE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EKNOS HAGE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−523 340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−2 501 826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23 913 464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24 004 184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ELSE KRISTINE NORDHAGEN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Brandts vei 65B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992 987 391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EKNOS HAGE AS</a:t>
            </a:r>
          </a:p>
        </p:txBody>
      </p:sp>
    </p:spTree>
  </p:cSld>
  <p:clrMapOvr>
    <a:masterClrMapping xmlns:a="http://schemas.openxmlformats.org/drawingml/2006/main"/>
  </p:clrMapOvr>
</p:sld>
</file>