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c18b4f657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8092c4f6143e4"/>
  </p:sldMasterIdLst>
  <p:sldIdLst>
    <p:sldId xmlns:r="http://schemas.openxmlformats.org/officeDocument/2006/relationships" id="256" r:id="R6b5fb1c78f4e4dde"/>
    <p:sldId xmlns:r="http://schemas.openxmlformats.org/officeDocument/2006/relationships" id="257" r:id="Rdab4032485c740d6"/>
    <p:sldId xmlns:r="http://schemas.openxmlformats.org/officeDocument/2006/relationships" id="258" r:id="R561ade078af34795"/>
    <p:sldId xmlns:r="http://schemas.openxmlformats.org/officeDocument/2006/relationships" id="259" r:id="R660168cac5944dec"/>
    <p:sldId xmlns:r="http://schemas.openxmlformats.org/officeDocument/2006/relationships" id="260" r:id="R0b5d80c265ac43e8"/>
    <p:sldId xmlns:r="http://schemas.openxmlformats.org/officeDocument/2006/relationships" id="261" r:id="Rbfc4022611114f90"/>
    <p:sldId xmlns:r="http://schemas.openxmlformats.org/officeDocument/2006/relationships" id="262" r:id="R1021d50fdf93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8092c4f6143e4" /><Relationship Type="http://schemas.openxmlformats.org/officeDocument/2006/relationships/slide" Target="/ppt/slides/slide1.xml" Id="R6b5fb1c78f4e4dde" /><Relationship Type="http://schemas.openxmlformats.org/officeDocument/2006/relationships/slide" Target="/ppt/slides/slide2.xml" Id="Rdab4032485c740d6" /><Relationship Type="http://schemas.openxmlformats.org/officeDocument/2006/relationships/slide" Target="/ppt/slides/slide3.xml" Id="R561ade078af34795" /><Relationship Type="http://schemas.openxmlformats.org/officeDocument/2006/relationships/slide" Target="/ppt/slides/slide4.xml" Id="R660168cac5944dec" /><Relationship Type="http://schemas.openxmlformats.org/officeDocument/2006/relationships/slide" Target="/ppt/slides/slide5.xml" Id="R0b5d80c265ac43e8" /><Relationship Type="http://schemas.openxmlformats.org/officeDocument/2006/relationships/slide" Target="/ppt/slides/slide6.xml" Id="Rbfc4022611114f90" /><Relationship Type="http://schemas.openxmlformats.org/officeDocument/2006/relationships/slide" Target="/ppt/slides/slide7.xml" Id="R1021d50fdf93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769e9b666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ee2e88ae9401d" /><Relationship Type="http://schemas.openxmlformats.org/officeDocument/2006/relationships/theme" Target="/ppt/slideMasters/theme/theme1.xml" Id="R55e0899f4b71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ee2e88ae9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0ef04756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3b8ce599e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36f18a89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938ab0a8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502117398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df082e18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4352094f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