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f0f6de4da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4f10fac06450f"/>
  </p:sldMasterIdLst>
  <p:sldIdLst>
    <p:sldId xmlns:r="http://schemas.openxmlformats.org/officeDocument/2006/relationships" id="256" r:id="R3f75d95d5af64ff4"/>
    <p:sldId xmlns:r="http://schemas.openxmlformats.org/officeDocument/2006/relationships" id="257" r:id="R416a92baf99d4b4b"/>
    <p:sldId xmlns:r="http://schemas.openxmlformats.org/officeDocument/2006/relationships" id="258" r:id="Rf9e65f4bd5b94922"/>
    <p:sldId xmlns:r="http://schemas.openxmlformats.org/officeDocument/2006/relationships" id="259" r:id="Ra7d2e67af18849d9"/>
    <p:sldId xmlns:r="http://schemas.openxmlformats.org/officeDocument/2006/relationships" id="260" r:id="R6bcf097fc5244d86"/>
    <p:sldId xmlns:r="http://schemas.openxmlformats.org/officeDocument/2006/relationships" id="261" r:id="R15faa866ed21443b"/>
    <p:sldId xmlns:r="http://schemas.openxmlformats.org/officeDocument/2006/relationships" id="262" r:id="R08924575dfa4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f10fac06450f" /><Relationship Type="http://schemas.openxmlformats.org/officeDocument/2006/relationships/slide" Target="/ppt/slides/slide1.xml" Id="R3f75d95d5af64ff4" /><Relationship Type="http://schemas.openxmlformats.org/officeDocument/2006/relationships/slide" Target="/ppt/slides/slide2.xml" Id="R416a92baf99d4b4b" /><Relationship Type="http://schemas.openxmlformats.org/officeDocument/2006/relationships/slide" Target="/ppt/slides/slide3.xml" Id="Rf9e65f4bd5b94922" /><Relationship Type="http://schemas.openxmlformats.org/officeDocument/2006/relationships/slide" Target="/ppt/slides/slide4.xml" Id="Ra7d2e67af18849d9" /><Relationship Type="http://schemas.openxmlformats.org/officeDocument/2006/relationships/slide" Target="/ppt/slides/slide5.xml" Id="R6bcf097fc5244d86" /><Relationship Type="http://schemas.openxmlformats.org/officeDocument/2006/relationships/slide" Target="/ppt/slides/slide6.xml" Id="R15faa866ed21443b" /><Relationship Type="http://schemas.openxmlformats.org/officeDocument/2006/relationships/slide" Target="/ppt/slides/slide7.xml" Id="R08924575dfa4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3fff30502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fd44e1ea45da" /><Relationship Type="http://schemas.openxmlformats.org/officeDocument/2006/relationships/theme" Target="/ppt/slideMasters/theme/theme1.xml" Id="R4bcc07e9c1c8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0fd44e1ea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49d20e99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d6874611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c700357f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af6cdc43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3b3d75548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7ed2040b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bce711bb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