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16b54ece4e41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26462969974249"/>
  </p:sldMasterIdLst>
  <p:sldIdLst>
    <p:sldId xmlns:r="http://schemas.openxmlformats.org/officeDocument/2006/relationships" id="256" r:id="R8c077899bd4b4bc8"/>
    <p:sldId xmlns:r="http://schemas.openxmlformats.org/officeDocument/2006/relationships" id="257" r:id="R36dcd62383964b4a"/>
    <p:sldId xmlns:r="http://schemas.openxmlformats.org/officeDocument/2006/relationships" id="258" r:id="R28af3960d99c47e7"/>
    <p:sldId xmlns:r="http://schemas.openxmlformats.org/officeDocument/2006/relationships" id="259" r:id="R50ad5ee39adb44ed"/>
    <p:sldId xmlns:r="http://schemas.openxmlformats.org/officeDocument/2006/relationships" id="260" r:id="Rdac0b12f206746ed"/>
    <p:sldId xmlns:r="http://schemas.openxmlformats.org/officeDocument/2006/relationships" id="261" r:id="R99dbf8fa07ac4ac5"/>
    <p:sldId xmlns:r="http://schemas.openxmlformats.org/officeDocument/2006/relationships" id="262" r:id="Rf8c4317bba5144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26462969974249" /><Relationship Type="http://schemas.openxmlformats.org/officeDocument/2006/relationships/slide" Target="/ppt/slides/slide1.xml" Id="R8c077899bd4b4bc8" /><Relationship Type="http://schemas.openxmlformats.org/officeDocument/2006/relationships/slide" Target="/ppt/slides/slide2.xml" Id="R36dcd62383964b4a" /><Relationship Type="http://schemas.openxmlformats.org/officeDocument/2006/relationships/slide" Target="/ppt/slides/slide3.xml" Id="R28af3960d99c47e7" /><Relationship Type="http://schemas.openxmlformats.org/officeDocument/2006/relationships/slide" Target="/ppt/slides/slide4.xml" Id="R50ad5ee39adb44ed" /><Relationship Type="http://schemas.openxmlformats.org/officeDocument/2006/relationships/slide" Target="/ppt/slides/slide5.xml" Id="Rdac0b12f206746ed" /><Relationship Type="http://schemas.openxmlformats.org/officeDocument/2006/relationships/slide" Target="/ppt/slides/slide6.xml" Id="R99dbf8fa07ac4ac5" /><Relationship Type="http://schemas.openxmlformats.org/officeDocument/2006/relationships/slide" Target="/ppt/slides/slide7.xml" Id="Rf8c4317bba5144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8c339c385d4c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3bdfe51b24229" /><Relationship Type="http://schemas.openxmlformats.org/officeDocument/2006/relationships/theme" Target="/ppt/slideMasters/theme/theme1.xml" Id="R81aaf42ca03445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23bdfe51b242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abe23c28444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2759f54ca47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44dd4f36c4e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73b0c700947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5f15426004a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c8bc8f4374f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ef88224844f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RRT AS ble etablert [år] og holder til i Skjeberg.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915 125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157 364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248 949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902 106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Dusaveien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1747 Skjeberg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993 026 336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RRT AS</a:t>
            </a:r>
          </a:p>
        </p:txBody>
      </p:sp>
    </p:spTree>
  </p:cSld>
  <p:clrMapOvr>
    <a:masterClrMapping xmlns:a="http://schemas.openxmlformats.org/drawingml/2006/main"/>
  </p:clrMapOvr>
</p:sld>
</file>