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5ef9b2908c49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e8d2cb8e0d422a"/>
  </p:sldMasterIdLst>
  <p:sldIdLst>
    <p:sldId xmlns:r="http://schemas.openxmlformats.org/officeDocument/2006/relationships" id="256" r:id="Rf99dc786a6b1470e"/>
    <p:sldId xmlns:r="http://schemas.openxmlformats.org/officeDocument/2006/relationships" id="257" r:id="R04baba672e404d12"/>
    <p:sldId xmlns:r="http://schemas.openxmlformats.org/officeDocument/2006/relationships" id="258" r:id="Rcb0670f3bddc42c2"/>
    <p:sldId xmlns:r="http://schemas.openxmlformats.org/officeDocument/2006/relationships" id="259" r:id="R1ba4692fd7374610"/>
    <p:sldId xmlns:r="http://schemas.openxmlformats.org/officeDocument/2006/relationships" id="260" r:id="Rbcb3e8c97b2f45fa"/>
    <p:sldId xmlns:r="http://schemas.openxmlformats.org/officeDocument/2006/relationships" id="261" r:id="R0ba49c647b7a4928"/>
    <p:sldId xmlns:r="http://schemas.openxmlformats.org/officeDocument/2006/relationships" id="262" r:id="R2ab96f25c15e4a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8d2cb8e0d422a" /><Relationship Type="http://schemas.openxmlformats.org/officeDocument/2006/relationships/slide" Target="/ppt/slides/slide1.xml" Id="Rf99dc786a6b1470e" /><Relationship Type="http://schemas.openxmlformats.org/officeDocument/2006/relationships/slide" Target="/ppt/slides/slide2.xml" Id="R04baba672e404d12" /><Relationship Type="http://schemas.openxmlformats.org/officeDocument/2006/relationships/slide" Target="/ppt/slides/slide3.xml" Id="Rcb0670f3bddc42c2" /><Relationship Type="http://schemas.openxmlformats.org/officeDocument/2006/relationships/slide" Target="/ppt/slides/slide4.xml" Id="R1ba4692fd7374610" /><Relationship Type="http://schemas.openxmlformats.org/officeDocument/2006/relationships/slide" Target="/ppt/slides/slide5.xml" Id="Rbcb3e8c97b2f45fa" /><Relationship Type="http://schemas.openxmlformats.org/officeDocument/2006/relationships/slide" Target="/ppt/slides/slide6.xml" Id="R0ba49c647b7a4928" /><Relationship Type="http://schemas.openxmlformats.org/officeDocument/2006/relationships/slide" Target="/ppt/slides/slide7.xml" Id="R2ab96f25c15e4a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ea257bee7e4c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e1f63d37a4433" /><Relationship Type="http://schemas.openxmlformats.org/officeDocument/2006/relationships/theme" Target="/ppt/slideMasters/theme/theme1.xml" Id="R4140b2833d3e4a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3e1f63d37a44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f3cdff0b74b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beabfb98145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8aadd7ea544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c99621c2f4d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2470aac8346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0bb1fbd844b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c643852d048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ECM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5 718 553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15 346 748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21 171 078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REIMERS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REIMERS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EIGIL REIMERS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Båtstøjordet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martinre@math.uio.no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993 045 128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ECM INVEST AS</a:t>
            </a:r>
          </a:p>
        </p:txBody>
      </p:sp>
    </p:spTree>
  </p:cSld>
  <p:clrMapOvr>
    <a:masterClrMapping xmlns:a="http://schemas.openxmlformats.org/drawingml/2006/main"/>
  </p:clrMapOvr>
</p:sld>
</file>