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5e9d8f01c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f2c0df0d14b82"/>
  </p:sldMasterIdLst>
  <p:sldIdLst>
    <p:sldId xmlns:r="http://schemas.openxmlformats.org/officeDocument/2006/relationships" id="256" r:id="Rfb82e726fb6744e9"/>
    <p:sldId xmlns:r="http://schemas.openxmlformats.org/officeDocument/2006/relationships" id="257" r:id="R4a04c8c4895542e6"/>
    <p:sldId xmlns:r="http://schemas.openxmlformats.org/officeDocument/2006/relationships" id="258" r:id="R95f6e549a48f489b"/>
    <p:sldId xmlns:r="http://schemas.openxmlformats.org/officeDocument/2006/relationships" id="259" r:id="Rabdcfa7457fc4c70"/>
    <p:sldId xmlns:r="http://schemas.openxmlformats.org/officeDocument/2006/relationships" id="260" r:id="R5893b3a22be542f9"/>
    <p:sldId xmlns:r="http://schemas.openxmlformats.org/officeDocument/2006/relationships" id="261" r:id="Rc586274a0bb3462e"/>
    <p:sldId xmlns:r="http://schemas.openxmlformats.org/officeDocument/2006/relationships" id="262" r:id="R73e73d83e72c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f2c0df0d14b82" /><Relationship Type="http://schemas.openxmlformats.org/officeDocument/2006/relationships/slide" Target="/ppt/slides/slide1.xml" Id="Rfb82e726fb6744e9" /><Relationship Type="http://schemas.openxmlformats.org/officeDocument/2006/relationships/slide" Target="/ppt/slides/slide2.xml" Id="R4a04c8c4895542e6" /><Relationship Type="http://schemas.openxmlformats.org/officeDocument/2006/relationships/slide" Target="/ppt/slides/slide3.xml" Id="R95f6e549a48f489b" /><Relationship Type="http://schemas.openxmlformats.org/officeDocument/2006/relationships/slide" Target="/ppt/slides/slide4.xml" Id="Rabdcfa7457fc4c70" /><Relationship Type="http://schemas.openxmlformats.org/officeDocument/2006/relationships/slide" Target="/ppt/slides/slide5.xml" Id="R5893b3a22be542f9" /><Relationship Type="http://schemas.openxmlformats.org/officeDocument/2006/relationships/slide" Target="/ppt/slides/slide6.xml" Id="Rc586274a0bb3462e" /><Relationship Type="http://schemas.openxmlformats.org/officeDocument/2006/relationships/slide" Target="/ppt/slides/slide7.xml" Id="R73e73d83e72c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1be0352e6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395eca5c4c0a" /><Relationship Type="http://schemas.openxmlformats.org/officeDocument/2006/relationships/theme" Target="/ppt/slideMasters/theme/theme1.xml" Id="R638dae9bc92a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0395eca5c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d66bd6ed7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9b85c6da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4c5170854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0d80e7244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f37d4c6c49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3ab8f49743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8a21bdcb7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GARDIS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962 772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9 206 028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9 676 130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GARDAL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993 050 555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