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2c917186a04a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126006e6974f88"/>
  </p:sldMasterIdLst>
  <p:sldIdLst>
    <p:sldId xmlns:r="http://schemas.openxmlformats.org/officeDocument/2006/relationships" id="256" r:id="R0295fe828b084011"/>
    <p:sldId xmlns:r="http://schemas.openxmlformats.org/officeDocument/2006/relationships" id="257" r:id="Rf5e5800d4bef46a4"/>
    <p:sldId xmlns:r="http://schemas.openxmlformats.org/officeDocument/2006/relationships" id="258" r:id="Rf1a58dd58ffb4562"/>
    <p:sldId xmlns:r="http://schemas.openxmlformats.org/officeDocument/2006/relationships" id="259" r:id="R2e00eac6f8504f8f"/>
    <p:sldId xmlns:r="http://schemas.openxmlformats.org/officeDocument/2006/relationships" id="260" r:id="Rde80b9157aac49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126006e6974f88" /><Relationship Type="http://schemas.openxmlformats.org/officeDocument/2006/relationships/slide" Target="/ppt/slides/slide1.xml" Id="R0295fe828b084011" /><Relationship Type="http://schemas.openxmlformats.org/officeDocument/2006/relationships/slide" Target="/ppt/slides/slide2.xml" Id="Rf5e5800d4bef46a4" /><Relationship Type="http://schemas.openxmlformats.org/officeDocument/2006/relationships/slide" Target="/ppt/slides/slide3.xml" Id="Rf1a58dd58ffb4562" /><Relationship Type="http://schemas.openxmlformats.org/officeDocument/2006/relationships/slide" Target="/ppt/slides/slide4.xml" Id="R2e00eac6f8504f8f" /><Relationship Type="http://schemas.openxmlformats.org/officeDocument/2006/relationships/slide" Target="/ppt/slides/slide5.xml" Id="Rde80b9157aac49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2f918773247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8a621299b4971" /><Relationship Type="http://schemas.openxmlformats.org/officeDocument/2006/relationships/theme" Target="/ppt/slideMasters/theme/theme1.xml" Id="R437d1bddd8e44c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c8a621299b49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2b1597f2447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ff195bc5a4d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fa778e68c44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c81e19fd44b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32ed1421b45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SOGELAG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SOGELAG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SOGELAG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SOGELAG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SOGELAG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SOGELAG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993 061 212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SOGELAG</a:t>
            </a:r>
          </a:p>
        </p:txBody>
      </p:sp>
    </p:spTree>
  </p:cSld>
  <p:clrMapOvr>
    <a:masterClrMapping xmlns:a="http://schemas.openxmlformats.org/drawingml/2006/main"/>
  </p:clrMapOvr>
</p:sld>
</file>