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dff03b15f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2eba0bafd4b83"/>
  </p:sldMasterIdLst>
  <p:sldIdLst>
    <p:sldId xmlns:r="http://schemas.openxmlformats.org/officeDocument/2006/relationships" id="256" r:id="R8dd53aa262024852"/>
    <p:sldId xmlns:r="http://schemas.openxmlformats.org/officeDocument/2006/relationships" id="257" r:id="R2347e3967ba74a28"/>
    <p:sldId xmlns:r="http://schemas.openxmlformats.org/officeDocument/2006/relationships" id="258" r:id="R9a66a5f41d8f47d1"/>
    <p:sldId xmlns:r="http://schemas.openxmlformats.org/officeDocument/2006/relationships" id="259" r:id="Rf6e6d7f9e2764f31"/>
    <p:sldId xmlns:r="http://schemas.openxmlformats.org/officeDocument/2006/relationships" id="260" r:id="R796e7d62be6b4f03"/>
    <p:sldId xmlns:r="http://schemas.openxmlformats.org/officeDocument/2006/relationships" id="261" r:id="R55f1f621ec204f00"/>
    <p:sldId xmlns:r="http://schemas.openxmlformats.org/officeDocument/2006/relationships" id="262" r:id="Rce844a5edd12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2eba0bafd4b83" /><Relationship Type="http://schemas.openxmlformats.org/officeDocument/2006/relationships/slide" Target="/ppt/slides/slide1.xml" Id="R8dd53aa262024852" /><Relationship Type="http://schemas.openxmlformats.org/officeDocument/2006/relationships/slide" Target="/ppt/slides/slide2.xml" Id="R2347e3967ba74a28" /><Relationship Type="http://schemas.openxmlformats.org/officeDocument/2006/relationships/slide" Target="/ppt/slides/slide3.xml" Id="R9a66a5f41d8f47d1" /><Relationship Type="http://schemas.openxmlformats.org/officeDocument/2006/relationships/slide" Target="/ppt/slides/slide4.xml" Id="Rf6e6d7f9e2764f31" /><Relationship Type="http://schemas.openxmlformats.org/officeDocument/2006/relationships/slide" Target="/ppt/slides/slide5.xml" Id="R796e7d62be6b4f03" /><Relationship Type="http://schemas.openxmlformats.org/officeDocument/2006/relationships/slide" Target="/ppt/slides/slide6.xml" Id="R55f1f621ec204f00" /><Relationship Type="http://schemas.openxmlformats.org/officeDocument/2006/relationships/slide" Target="/ppt/slides/slide7.xml" Id="Rce844a5edd12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be48aa8f7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3a20c8124441b" /><Relationship Type="http://schemas.openxmlformats.org/officeDocument/2006/relationships/theme" Target="/ppt/slideMasters/theme/theme1.xml" Id="R530479633306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3a20c8124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f41de138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0faadbce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01b6a595c48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5b5518aca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03ca23331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16d68b607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f3fe36547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CAPRECA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CAPRECA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63 907 391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553 178 894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600 541 034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CATHINKA STEEN TRØAN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OTTER STEEN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ERIK STEEN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Carl E. Steen, Ryghs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993 067 539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