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89748a54454d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b1ab85f45143fa"/>
  </p:sldMasterIdLst>
  <p:sldIdLst>
    <p:sldId xmlns:r="http://schemas.openxmlformats.org/officeDocument/2006/relationships" id="256" r:id="R15f290f931e04bac"/>
    <p:sldId xmlns:r="http://schemas.openxmlformats.org/officeDocument/2006/relationships" id="257" r:id="Rd0acc437008e4868"/>
    <p:sldId xmlns:r="http://schemas.openxmlformats.org/officeDocument/2006/relationships" id="258" r:id="R0b90c9850cc5473c"/>
    <p:sldId xmlns:r="http://schemas.openxmlformats.org/officeDocument/2006/relationships" id="259" r:id="R2013dc3976f648ac"/>
    <p:sldId xmlns:r="http://schemas.openxmlformats.org/officeDocument/2006/relationships" id="260" r:id="R881c8ac9657846d8"/>
    <p:sldId xmlns:r="http://schemas.openxmlformats.org/officeDocument/2006/relationships" id="261" r:id="Rf621e96eacb5478c"/>
    <p:sldId xmlns:r="http://schemas.openxmlformats.org/officeDocument/2006/relationships" id="262" r:id="R118dfa211bc145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1ab85f45143fa" /><Relationship Type="http://schemas.openxmlformats.org/officeDocument/2006/relationships/slide" Target="/ppt/slides/slide1.xml" Id="R15f290f931e04bac" /><Relationship Type="http://schemas.openxmlformats.org/officeDocument/2006/relationships/slide" Target="/ppt/slides/slide2.xml" Id="Rd0acc437008e4868" /><Relationship Type="http://schemas.openxmlformats.org/officeDocument/2006/relationships/slide" Target="/ppt/slides/slide3.xml" Id="R0b90c9850cc5473c" /><Relationship Type="http://schemas.openxmlformats.org/officeDocument/2006/relationships/slide" Target="/ppt/slides/slide4.xml" Id="R2013dc3976f648ac" /><Relationship Type="http://schemas.openxmlformats.org/officeDocument/2006/relationships/slide" Target="/ppt/slides/slide5.xml" Id="R881c8ac9657846d8" /><Relationship Type="http://schemas.openxmlformats.org/officeDocument/2006/relationships/slide" Target="/ppt/slides/slide6.xml" Id="Rf621e96eacb5478c" /><Relationship Type="http://schemas.openxmlformats.org/officeDocument/2006/relationships/slide" Target="/ppt/slides/slide7.xml" Id="R118dfa211bc145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10b7279c54f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a7418062247af" /><Relationship Type="http://schemas.openxmlformats.org/officeDocument/2006/relationships/theme" Target="/ppt/slideMasters/theme/theme1.xml" Id="R23c7b55abaaf40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ba7418062247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884128ba54c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4d4a03b2e4b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fa31714b245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3bd166cb849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dd50a703c4c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0a8cb688140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6cd097ded48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INDUSTRIFINANS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INDUSTRIFINANS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6 084 289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374 623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18 352 101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7 516 609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39 684 740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DRAUPNER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LAER &amp; CO AS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CONSIGNA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DYSTOPIA INVEST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INDUSTRIFINANS FORVALTNING AS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KINESISK NORSK HANDELSSELSKAP AS  –  7,7 %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94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post@industrifinans.no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www.industrifinans.no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993 075 558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