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4bf9ef368a4b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9ae3a7a30449ec"/>
  </p:sldMasterIdLst>
  <p:sldIdLst>
    <p:sldId xmlns:r="http://schemas.openxmlformats.org/officeDocument/2006/relationships" id="256" r:id="R28531a52bed04897"/>
    <p:sldId xmlns:r="http://schemas.openxmlformats.org/officeDocument/2006/relationships" id="257" r:id="Re42dda470d4e4a57"/>
    <p:sldId xmlns:r="http://schemas.openxmlformats.org/officeDocument/2006/relationships" id="258" r:id="R9f3eb51786e24932"/>
    <p:sldId xmlns:r="http://schemas.openxmlformats.org/officeDocument/2006/relationships" id="259" r:id="R444a6194b626405c"/>
    <p:sldId xmlns:r="http://schemas.openxmlformats.org/officeDocument/2006/relationships" id="260" r:id="R7f384569d32f408f"/>
    <p:sldId xmlns:r="http://schemas.openxmlformats.org/officeDocument/2006/relationships" id="261" r:id="R4c9fddf1bfab4023"/>
    <p:sldId xmlns:r="http://schemas.openxmlformats.org/officeDocument/2006/relationships" id="262" r:id="Rbed0605bc0da4a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9ae3a7a30449ec" /><Relationship Type="http://schemas.openxmlformats.org/officeDocument/2006/relationships/slide" Target="/ppt/slides/slide1.xml" Id="R28531a52bed04897" /><Relationship Type="http://schemas.openxmlformats.org/officeDocument/2006/relationships/slide" Target="/ppt/slides/slide2.xml" Id="Re42dda470d4e4a57" /><Relationship Type="http://schemas.openxmlformats.org/officeDocument/2006/relationships/slide" Target="/ppt/slides/slide3.xml" Id="R9f3eb51786e24932" /><Relationship Type="http://schemas.openxmlformats.org/officeDocument/2006/relationships/slide" Target="/ppt/slides/slide4.xml" Id="R444a6194b626405c" /><Relationship Type="http://schemas.openxmlformats.org/officeDocument/2006/relationships/slide" Target="/ppt/slides/slide5.xml" Id="R7f384569d32f408f" /><Relationship Type="http://schemas.openxmlformats.org/officeDocument/2006/relationships/slide" Target="/ppt/slides/slide6.xml" Id="R4c9fddf1bfab4023" /><Relationship Type="http://schemas.openxmlformats.org/officeDocument/2006/relationships/slide" Target="/ppt/slides/slide7.xml" Id="Rbed0605bc0da4a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457f60451d49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45cc9f75d4264" /><Relationship Type="http://schemas.openxmlformats.org/officeDocument/2006/relationships/theme" Target="/ppt/slideMasters/theme/theme1.xml" Id="Rfc03003cdf2441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745cc9f75d42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4d08d89b741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b7add533944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833645b704c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266fc308846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aaf9f684240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86a878b394b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c3500c86647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NORDNES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NORDNES REGNSKAP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2 510 213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196 855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150 853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1 564 011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2 307 648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ANDERSEN SKIFTESVIK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eli@nordnesregnskap.no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993 082 732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NORDNES REGNSKAP AS</a:t>
            </a:r>
          </a:p>
        </p:txBody>
      </p:sp>
    </p:spTree>
  </p:cSld>
  <p:clrMapOvr>
    <a:masterClrMapping xmlns:a="http://schemas.openxmlformats.org/drawingml/2006/main"/>
  </p:clrMapOvr>
</p:sld>
</file>