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efb90e34f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a4c92df4c4ef1"/>
  </p:sldMasterIdLst>
  <p:sldIdLst>
    <p:sldId xmlns:r="http://schemas.openxmlformats.org/officeDocument/2006/relationships" id="256" r:id="R31636b93506f4786"/>
    <p:sldId xmlns:r="http://schemas.openxmlformats.org/officeDocument/2006/relationships" id="257" r:id="Rbaf8388d6e914693"/>
    <p:sldId xmlns:r="http://schemas.openxmlformats.org/officeDocument/2006/relationships" id="258" r:id="R0771da5293024b19"/>
    <p:sldId xmlns:r="http://schemas.openxmlformats.org/officeDocument/2006/relationships" id="259" r:id="R1ab769240d6c496f"/>
    <p:sldId xmlns:r="http://schemas.openxmlformats.org/officeDocument/2006/relationships" id="260" r:id="R0baac5867ccd41d5"/>
    <p:sldId xmlns:r="http://schemas.openxmlformats.org/officeDocument/2006/relationships" id="261" r:id="R55fa0e31821a4935"/>
    <p:sldId xmlns:r="http://schemas.openxmlformats.org/officeDocument/2006/relationships" id="262" r:id="R0073355392b3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a4c92df4c4ef1" /><Relationship Type="http://schemas.openxmlformats.org/officeDocument/2006/relationships/slide" Target="/ppt/slides/slide1.xml" Id="R31636b93506f4786" /><Relationship Type="http://schemas.openxmlformats.org/officeDocument/2006/relationships/slide" Target="/ppt/slides/slide2.xml" Id="Rbaf8388d6e914693" /><Relationship Type="http://schemas.openxmlformats.org/officeDocument/2006/relationships/slide" Target="/ppt/slides/slide3.xml" Id="R0771da5293024b19" /><Relationship Type="http://schemas.openxmlformats.org/officeDocument/2006/relationships/slide" Target="/ppt/slides/slide4.xml" Id="R1ab769240d6c496f" /><Relationship Type="http://schemas.openxmlformats.org/officeDocument/2006/relationships/slide" Target="/ppt/slides/slide5.xml" Id="R0baac5867ccd41d5" /><Relationship Type="http://schemas.openxmlformats.org/officeDocument/2006/relationships/slide" Target="/ppt/slides/slide6.xml" Id="R55fa0e31821a4935" /><Relationship Type="http://schemas.openxmlformats.org/officeDocument/2006/relationships/slide" Target="/ppt/slides/slide7.xml" Id="R0073355392b3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398205cb5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28517b374d78" /><Relationship Type="http://schemas.openxmlformats.org/officeDocument/2006/relationships/theme" Target="/ppt/slideMasters/theme/theme1.xml" Id="R73bb99aaf778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d28517b37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0573aa84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abeb6181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bd7dac0f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e05c14ff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ffc46fa1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2d508151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c5d2e939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ALVA REGNSKAP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EVA MARIE RØD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ANNE LISE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ELSE-GRO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LUKAVICA ELVIRA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Fladebyveien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