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2196a9a8b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bf259caa454397"/>
  </p:sldMasterIdLst>
  <p:sldIdLst>
    <p:sldId xmlns:r="http://schemas.openxmlformats.org/officeDocument/2006/relationships" id="256" r:id="R4c2b8077af724709"/>
    <p:sldId xmlns:r="http://schemas.openxmlformats.org/officeDocument/2006/relationships" id="257" r:id="R60edffe05b3740d4"/>
    <p:sldId xmlns:r="http://schemas.openxmlformats.org/officeDocument/2006/relationships" id="258" r:id="R0f6e424a10c248b0"/>
    <p:sldId xmlns:r="http://schemas.openxmlformats.org/officeDocument/2006/relationships" id="259" r:id="R466d9155aeb24e3f"/>
    <p:sldId xmlns:r="http://schemas.openxmlformats.org/officeDocument/2006/relationships" id="260" r:id="R5fa881a95d1b4738"/>
    <p:sldId xmlns:r="http://schemas.openxmlformats.org/officeDocument/2006/relationships" id="261" r:id="Rebcbe9d287ef438e"/>
    <p:sldId xmlns:r="http://schemas.openxmlformats.org/officeDocument/2006/relationships" id="262" r:id="Rea14631090c0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f259caa454397" /><Relationship Type="http://schemas.openxmlformats.org/officeDocument/2006/relationships/slide" Target="/ppt/slides/slide1.xml" Id="R4c2b8077af724709" /><Relationship Type="http://schemas.openxmlformats.org/officeDocument/2006/relationships/slide" Target="/ppt/slides/slide2.xml" Id="R60edffe05b3740d4" /><Relationship Type="http://schemas.openxmlformats.org/officeDocument/2006/relationships/slide" Target="/ppt/slides/slide3.xml" Id="R0f6e424a10c248b0" /><Relationship Type="http://schemas.openxmlformats.org/officeDocument/2006/relationships/slide" Target="/ppt/slides/slide4.xml" Id="R466d9155aeb24e3f" /><Relationship Type="http://schemas.openxmlformats.org/officeDocument/2006/relationships/slide" Target="/ppt/slides/slide5.xml" Id="R5fa881a95d1b4738" /><Relationship Type="http://schemas.openxmlformats.org/officeDocument/2006/relationships/slide" Target="/ppt/slides/slide6.xml" Id="Rebcbe9d287ef438e" /><Relationship Type="http://schemas.openxmlformats.org/officeDocument/2006/relationships/slide" Target="/ppt/slides/slide7.xml" Id="Rea14631090c0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5feea4e7f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7e88d92d748a5" /><Relationship Type="http://schemas.openxmlformats.org/officeDocument/2006/relationships/theme" Target="/ppt/slideMasters/theme/theme1.xml" Id="R1079bde5d5cb4f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d7e88d92d7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ede453c64e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8230c16c1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909df6ee0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9d0676c9f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ba634b37f48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f77895651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ac92675eb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R.G. HAGLAND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R.G. HAGLAND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75 021 714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2 767 931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54 544 237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460 940 995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510 268 085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DRIFT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DAKKI VERDI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DRIFT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DRAGEHAUGEN VERDI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mail@hagland.com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993 095 249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R.G. HAGLAND AS</a:t>
            </a:r>
          </a:p>
        </p:txBody>
      </p:sp>
    </p:spTree>
  </p:cSld>
  <p:clrMapOvr>
    <a:masterClrMapping xmlns:a="http://schemas.openxmlformats.org/drawingml/2006/main"/>
  </p:clrMapOvr>
</p:sld>
</file>