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7994e6b6c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f3b33ff1148dd"/>
  </p:sldMasterIdLst>
  <p:sldIdLst>
    <p:sldId xmlns:r="http://schemas.openxmlformats.org/officeDocument/2006/relationships" id="256" r:id="R61055c91caad4aca"/>
    <p:sldId xmlns:r="http://schemas.openxmlformats.org/officeDocument/2006/relationships" id="257" r:id="R070d042131424ece"/>
    <p:sldId xmlns:r="http://schemas.openxmlformats.org/officeDocument/2006/relationships" id="258" r:id="R135373fc23bf4ddf"/>
    <p:sldId xmlns:r="http://schemas.openxmlformats.org/officeDocument/2006/relationships" id="259" r:id="R4710f3fdcb904643"/>
    <p:sldId xmlns:r="http://schemas.openxmlformats.org/officeDocument/2006/relationships" id="260" r:id="Rf18af619e7ce466e"/>
    <p:sldId xmlns:r="http://schemas.openxmlformats.org/officeDocument/2006/relationships" id="261" r:id="Re4e63c3ae2284f72"/>
    <p:sldId xmlns:r="http://schemas.openxmlformats.org/officeDocument/2006/relationships" id="262" r:id="R7bdb614ea4f5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f3b33ff1148dd" /><Relationship Type="http://schemas.openxmlformats.org/officeDocument/2006/relationships/slide" Target="/ppt/slides/slide1.xml" Id="R61055c91caad4aca" /><Relationship Type="http://schemas.openxmlformats.org/officeDocument/2006/relationships/slide" Target="/ppt/slides/slide2.xml" Id="R070d042131424ece" /><Relationship Type="http://schemas.openxmlformats.org/officeDocument/2006/relationships/slide" Target="/ppt/slides/slide3.xml" Id="R135373fc23bf4ddf" /><Relationship Type="http://schemas.openxmlformats.org/officeDocument/2006/relationships/slide" Target="/ppt/slides/slide4.xml" Id="R4710f3fdcb904643" /><Relationship Type="http://schemas.openxmlformats.org/officeDocument/2006/relationships/slide" Target="/ppt/slides/slide5.xml" Id="Rf18af619e7ce466e" /><Relationship Type="http://schemas.openxmlformats.org/officeDocument/2006/relationships/slide" Target="/ppt/slides/slide6.xml" Id="Re4e63c3ae2284f72" /><Relationship Type="http://schemas.openxmlformats.org/officeDocument/2006/relationships/slide" Target="/ppt/slides/slide7.xml" Id="R7bdb614ea4f5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a404ce571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fba8034884664" /><Relationship Type="http://schemas.openxmlformats.org/officeDocument/2006/relationships/theme" Target="/ppt/slideMasters/theme/theme1.xml" Id="R8dc21c9d4536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fba803488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b1352097e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1b117e93a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a29fdd0b04a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0ab83f37f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022d18bb5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6fa75c44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547a67cb6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