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e1f77556343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e794cb8ce42bd"/>
  </p:sldMasterIdLst>
  <p:sldIdLst>
    <p:sldId xmlns:r="http://schemas.openxmlformats.org/officeDocument/2006/relationships" id="256" r:id="R656dc936858c4674"/>
    <p:sldId xmlns:r="http://schemas.openxmlformats.org/officeDocument/2006/relationships" id="257" r:id="Rb48d208b37754445"/>
    <p:sldId xmlns:r="http://schemas.openxmlformats.org/officeDocument/2006/relationships" id="258" r:id="R769cf2a351cb4a6b"/>
    <p:sldId xmlns:r="http://schemas.openxmlformats.org/officeDocument/2006/relationships" id="259" r:id="Re5e2f00858f94595"/>
    <p:sldId xmlns:r="http://schemas.openxmlformats.org/officeDocument/2006/relationships" id="260" r:id="Rbd18629ca5ff43de"/>
    <p:sldId xmlns:r="http://schemas.openxmlformats.org/officeDocument/2006/relationships" id="261" r:id="Rc2773a3f007c48ef"/>
    <p:sldId xmlns:r="http://schemas.openxmlformats.org/officeDocument/2006/relationships" id="262" r:id="R0c5a6fd2fc2a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e794cb8ce42bd" /><Relationship Type="http://schemas.openxmlformats.org/officeDocument/2006/relationships/slide" Target="/ppt/slides/slide1.xml" Id="R656dc936858c4674" /><Relationship Type="http://schemas.openxmlformats.org/officeDocument/2006/relationships/slide" Target="/ppt/slides/slide2.xml" Id="Rb48d208b37754445" /><Relationship Type="http://schemas.openxmlformats.org/officeDocument/2006/relationships/slide" Target="/ppt/slides/slide3.xml" Id="R769cf2a351cb4a6b" /><Relationship Type="http://schemas.openxmlformats.org/officeDocument/2006/relationships/slide" Target="/ppt/slides/slide4.xml" Id="Re5e2f00858f94595" /><Relationship Type="http://schemas.openxmlformats.org/officeDocument/2006/relationships/slide" Target="/ppt/slides/slide5.xml" Id="Rbd18629ca5ff43de" /><Relationship Type="http://schemas.openxmlformats.org/officeDocument/2006/relationships/slide" Target="/ppt/slides/slide6.xml" Id="Rc2773a3f007c48ef" /><Relationship Type="http://schemas.openxmlformats.org/officeDocument/2006/relationships/slide" Target="/ppt/slides/slide7.xml" Id="R0c5a6fd2fc2a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78a1890c3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0f99fdc0d424a" /><Relationship Type="http://schemas.openxmlformats.org/officeDocument/2006/relationships/theme" Target="/ppt/slideMasters/theme/theme1.xml" Id="R8f6a2f04f803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0f99fdc0d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4e093e6eb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c5e47d516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00927e2ef4d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82f0a5c80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0286d3dd645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abace6306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d2329e8ab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ONTARIO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ONTARIO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ONTARIO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ONTARIO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ONTARIO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ONTARIO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9 807 621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68 326 103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68 425 929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ONTARIO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PETTER DALGLEISH LINDBAK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ONTARIO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Motzfeldts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993 111 104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ONTARIO AS</a:t>
            </a:r>
          </a:p>
        </p:txBody>
      </p:sp>
    </p:spTree>
  </p:cSld>
  <p:clrMapOvr>
    <a:masterClrMapping xmlns:a="http://schemas.openxmlformats.org/drawingml/2006/main"/>
  </p:clrMapOvr>
</p:sld>
</file>