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75cb182bc34e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c0feb0852341d7"/>
  </p:sldMasterIdLst>
  <p:sldIdLst>
    <p:sldId xmlns:r="http://schemas.openxmlformats.org/officeDocument/2006/relationships" id="256" r:id="Rbea38fd0a23c49c1"/>
    <p:sldId xmlns:r="http://schemas.openxmlformats.org/officeDocument/2006/relationships" id="257" r:id="R9c7f958dd0134367"/>
    <p:sldId xmlns:r="http://schemas.openxmlformats.org/officeDocument/2006/relationships" id="258" r:id="Rc5989ce890cc4046"/>
    <p:sldId xmlns:r="http://schemas.openxmlformats.org/officeDocument/2006/relationships" id="259" r:id="R158e422954924662"/>
    <p:sldId xmlns:r="http://schemas.openxmlformats.org/officeDocument/2006/relationships" id="260" r:id="R439c80eb68c8465c"/>
    <p:sldId xmlns:r="http://schemas.openxmlformats.org/officeDocument/2006/relationships" id="261" r:id="R4c40b7b71b994b64"/>
    <p:sldId xmlns:r="http://schemas.openxmlformats.org/officeDocument/2006/relationships" id="262" r:id="R04efe3cfa0714a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0feb0852341d7" /><Relationship Type="http://schemas.openxmlformats.org/officeDocument/2006/relationships/slide" Target="/ppt/slides/slide1.xml" Id="Rbea38fd0a23c49c1" /><Relationship Type="http://schemas.openxmlformats.org/officeDocument/2006/relationships/slide" Target="/ppt/slides/slide2.xml" Id="R9c7f958dd0134367" /><Relationship Type="http://schemas.openxmlformats.org/officeDocument/2006/relationships/slide" Target="/ppt/slides/slide3.xml" Id="Rc5989ce890cc4046" /><Relationship Type="http://schemas.openxmlformats.org/officeDocument/2006/relationships/slide" Target="/ppt/slides/slide4.xml" Id="R158e422954924662" /><Relationship Type="http://schemas.openxmlformats.org/officeDocument/2006/relationships/slide" Target="/ppt/slides/slide5.xml" Id="R439c80eb68c8465c" /><Relationship Type="http://schemas.openxmlformats.org/officeDocument/2006/relationships/slide" Target="/ppt/slides/slide6.xml" Id="R4c40b7b71b994b64" /><Relationship Type="http://schemas.openxmlformats.org/officeDocument/2006/relationships/slide" Target="/ppt/slides/slide7.xml" Id="R04efe3cfa0714a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5c98d551949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342cfb8854f66" /><Relationship Type="http://schemas.openxmlformats.org/officeDocument/2006/relationships/theme" Target="/ppt/slideMasters/theme/theme1.xml" Id="Ra847143f3c1a47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0342cfb8854f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f5a1d3e8044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af1e15f9e44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7cd327409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ad18c77584e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b22d8ebc948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d83626f7147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89aada42744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HEOY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HEOY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HEOY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HEOY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HEOY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HEOY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786 567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1 376 895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HEOY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HAUKÅS ØYSTEIN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HAUKÅS KAJA OLINE FLOEN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HEOY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993 124 419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HEOY AS</a:t>
            </a:r>
          </a:p>
        </p:txBody>
      </p:sp>
    </p:spTree>
  </p:cSld>
  <p:clrMapOvr>
    <a:masterClrMapping xmlns:a="http://schemas.openxmlformats.org/drawingml/2006/main"/>
  </p:clrMapOvr>
</p:sld>
</file>