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b701b4d0e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5a7c95ae24b15"/>
  </p:sldMasterIdLst>
  <p:sldIdLst>
    <p:sldId xmlns:r="http://schemas.openxmlformats.org/officeDocument/2006/relationships" id="256" r:id="Re92169650ce846cc"/>
    <p:sldId xmlns:r="http://schemas.openxmlformats.org/officeDocument/2006/relationships" id="257" r:id="R5c3e67f22cc14887"/>
    <p:sldId xmlns:r="http://schemas.openxmlformats.org/officeDocument/2006/relationships" id="258" r:id="R131fa0b964ce444c"/>
    <p:sldId xmlns:r="http://schemas.openxmlformats.org/officeDocument/2006/relationships" id="259" r:id="R7dc4f72c67914565"/>
    <p:sldId xmlns:r="http://schemas.openxmlformats.org/officeDocument/2006/relationships" id="260" r:id="Racfcc6e1d60c49ec"/>
    <p:sldId xmlns:r="http://schemas.openxmlformats.org/officeDocument/2006/relationships" id="261" r:id="Rfe73a13264124c59"/>
    <p:sldId xmlns:r="http://schemas.openxmlformats.org/officeDocument/2006/relationships" id="262" r:id="Rc9112343fdb5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5a7c95ae24b15" /><Relationship Type="http://schemas.openxmlformats.org/officeDocument/2006/relationships/slide" Target="/ppt/slides/slide1.xml" Id="Re92169650ce846cc" /><Relationship Type="http://schemas.openxmlformats.org/officeDocument/2006/relationships/slide" Target="/ppt/slides/slide2.xml" Id="R5c3e67f22cc14887" /><Relationship Type="http://schemas.openxmlformats.org/officeDocument/2006/relationships/slide" Target="/ppt/slides/slide3.xml" Id="R131fa0b964ce444c" /><Relationship Type="http://schemas.openxmlformats.org/officeDocument/2006/relationships/slide" Target="/ppt/slides/slide4.xml" Id="R7dc4f72c67914565" /><Relationship Type="http://schemas.openxmlformats.org/officeDocument/2006/relationships/slide" Target="/ppt/slides/slide5.xml" Id="Racfcc6e1d60c49ec" /><Relationship Type="http://schemas.openxmlformats.org/officeDocument/2006/relationships/slide" Target="/ppt/slides/slide6.xml" Id="Rfe73a13264124c59" /><Relationship Type="http://schemas.openxmlformats.org/officeDocument/2006/relationships/slide" Target="/ppt/slides/slide7.xml" Id="Rc9112343fdb5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ddda44719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fc6ab12043b3" /><Relationship Type="http://schemas.openxmlformats.org/officeDocument/2006/relationships/theme" Target="/ppt/slideMasters/theme/theme1.xml" Id="R7ac5dd649c67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cfc6ab120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7f385b9b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12b6c80b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e0efc218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a3087d31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b44c18b4a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dc69e2399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bd269b3eb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LINN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