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edfe9da49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70085007c442b"/>
  </p:sldMasterIdLst>
  <p:sldIdLst>
    <p:sldId xmlns:r="http://schemas.openxmlformats.org/officeDocument/2006/relationships" id="256" r:id="Raa749b45fbb54b2b"/>
    <p:sldId xmlns:r="http://schemas.openxmlformats.org/officeDocument/2006/relationships" id="257" r:id="R77eb3d86f70e48bb"/>
    <p:sldId xmlns:r="http://schemas.openxmlformats.org/officeDocument/2006/relationships" id="258" r:id="Ra30a3474e3254cca"/>
    <p:sldId xmlns:r="http://schemas.openxmlformats.org/officeDocument/2006/relationships" id="259" r:id="Rf40488b372884572"/>
    <p:sldId xmlns:r="http://schemas.openxmlformats.org/officeDocument/2006/relationships" id="260" r:id="R251b96b36d884aa8"/>
    <p:sldId xmlns:r="http://schemas.openxmlformats.org/officeDocument/2006/relationships" id="261" r:id="R22fa8ad627e2477d"/>
    <p:sldId xmlns:r="http://schemas.openxmlformats.org/officeDocument/2006/relationships" id="262" r:id="R7709643361a4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70085007c442b" /><Relationship Type="http://schemas.openxmlformats.org/officeDocument/2006/relationships/slide" Target="/ppt/slides/slide1.xml" Id="Raa749b45fbb54b2b" /><Relationship Type="http://schemas.openxmlformats.org/officeDocument/2006/relationships/slide" Target="/ppt/slides/slide2.xml" Id="R77eb3d86f70e48bb" /><Relationship Type="http://schemas.openxmlformats.org/officeDocument/2006/relationships/slide" Target="/ppt/slides/slide3.xml" Id="Ra30a3474e3254cca" /><Relationship Type="http://schemas.openxmlformats.org/officeDocument/2006/relationships/slide" Target="/ppt/slides/slide4.xml" Id="Rf40488b372884572" /><Relationship Type="http://schemas.openxmlformats.org/officeDocument/2006/relationships/slide" Target="/ppt/slides/slide5.xml" Id="R251b96b36d884aa8" /><Relationship Type="http://schemas.openxmlformats.org/officeDocument/2006/relationships/slide" Target="/ppt/slides/slide6.xml" Id="R22fa8ad627e2477d" /><Relationship Type="http://schemas.openxmlformats.org/officeDocument/2006/relationships/slide" Target="/ppt/slides/slide7.xml" Id="R7709643361a4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540d8b99c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cb5c4c0994dfc" /><Relationship Type="http://schemas.openxmlformats.org/officeDocument/2006/relationships/theme" Target="/ppt/slideMasters/theme/theme1.xml" Id="R238e0dc0cc88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5cb5c4c099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3569f3c1d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550e72585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bd642c68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7fd0fb3d4d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668e1dcd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c56b83e3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2d762577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KCL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8 360 456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59 289 301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59 414 204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KRISTOFER CLARK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Treskeveien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993 147 753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KCL HOLDING AS</a:t>
            </a:r>
          </a:p>
        </p:txBody>
      </p:sp>
    </p:spTree>
  </p:cSld>
  <p:clrMapOvr>
    <a:masterClrMapping xmlns:a="http://schemas.openxmlformats.org/drawingml/2006/main"/>
  </p:clrMapOvr>
</p:sld>
</file>