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faa78406a4a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260056924d451b"/>
  </p:sldMasterIdLst>
  <p:sldIdLst>
    <p:sldId xmlns:r="http://schemas.openxmlformats.org/officeDocument/2006/relationships" id="256" r:id="R3c16ef2d14444533"/>
    <p:sldId xmlns:r="http://schemas.openxmlformats.org/officeDocument/2006/relationships" id="257" r:id="R427b143e94e44501"/>
    <p:sldId xmlns:r="http://schemas.openxmlformats.org/officeDocument/2006/relationships" id="258" r:id="Ra9fbd0b759c841e6"/>
    <p:sldId xmlns:r="http://schemas.openxmlformats.org/officeDocument/2006/relationships" id="259" r:id="R53f3f5c1249145d3"/>
    <p:sldId xmlns:r="http://schemas.openxmlformats.org/officeDocument/2006/relationships" id="260" r:id="Rfccc7ba3dd524c97"/>
    <p:sldId xmlns:r="http://schemas.openxmlformats.org/officeDocument/2006/relationships" id="261" r:id="R033a16b92d1746cb"/>
    <p:sldId xmlns:r="http://schemas.openxmlformats.org/officeDocument/2006/relationships" id="262" r:id="Rb54ee407981640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60056924d451b" /><Relationship Type="http://schemas.openxmlformats.org/officeDocument/2006/relationships/slide" Target="/ppt/slides/slide1.xml" Id="R3c16ef2d14444533" /><Relationship Type="http://schemas.openxmlformats.org/officeDocument/2006/relationships/slide" Target="/ppt/slides/slide2.xml" Id="R427b143e94e44501" /><Relationship Type="http://schemas.openxmlformats.org/officeDocument/2006/relationships/slide" Target="/ppt/slides/slide3.xml" Id="Ra9fbd0b759c841e6" /><Relationship Type="http://schemas.openxmlformats.org/officeDocument/2006/relationships/slide" Target="/ppt/slides/slide4.xml" Id="R53f3f5c1249145d3" /><Relationship Type="http://schemas.openxmlformats.org/officeDocument/2006/relationships/slide" Target="/ppt/slides/slide5.xml" Id="Rfccc7ba3dd524c97" /><Relationship Type="http://schemas.openxmlformats.org/officeDocument/2006/relationships/slide" Target="/ppt/slides/slide6.xml" Id="R033a16b92d1746cb" /><Relationship Type="http://schemas.openxmlformats.org/officeDocument/2006/relationships/slide" Target="/ppt/slides/slide7.xml" Id="Rb54ee407981640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163fc216c4f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c3dbb58c48d4" /><Relationship Type="http://schemas.openxmlformats.org/officeDocument/2006/relationships/theme" Target="/ppt/slideMasters/theme/theme1.xml" Id="Re57c117ac2ab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30c3dbb58c48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20b6764c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91606dcec41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16d1958f04a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bab57c7db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07edf57d342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10ba67a974a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42f3fd476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PRYDZ &amp; CO.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&amp; CO.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1 552 610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860 089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−3 018 338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24 571 413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56 604 689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PRYDZ EIENDOM AS  –  72,6 %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ARNE PRYDZ GLADHAUG  –  27,2 %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SENEX NORDIC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Pilestredet Park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993 162 221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PRYDZ &amp; CO. AS</a:t>
            </a:r>
          </a:p>
        </p:txBody>
      </p:sp>
    </p:spTree>
  </p:cSld>
  <p:clrMapOvr>
    <a:masterClrMapping xmlns:a="http://schemas.openxmlformats.org/drawingml/2006/main"/>
  </p:clrMapOvr>
</p:sld>
</file>