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747f765839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c09d7800148ff"/>
  </p:sldMasterIdLst>
  <p:sldIdLst>
    <p:sldId xmlns:r="http://schemas.openxmlformats.org/officeDocument/2006/relationships" id="256" r:id="Raa8ecfa69d254535"/>
    <p:sldId xmlns:r="http://schemas.openxmlformats.org/officeDocument/2006/relationships" id="257" r:id="R43b9a393fbd94265"/>
    <p:sldId xmlns:r="http://schemas.openxmlformats.org/officeDocument/2006/relationships" id="258" r:id="R75f8bf4b170f4edd"/>
    <p:sldId xmlns:r="http://schemas.openxmlformats.org/officeDocument/2006/relationships" id="259" r:id="R57b3f28cda694e1b"/>
    <p:sldId xmlns:r="http://schemas.openxmlformats.org/officeDocument/2006/relationships" id="260" r:id="R4ddac5e743ee4175"/>
    <p:sldId xmlns:r="http://schemas.openxmlformats.org/officeDocument/2006/relationships" id="261" r:id="R00f999aad8804017"/>
    <p:sldId xmlns:r="http://schemas.openxmlformats.org/officeDocument/2006/relationships" id="262" r:id="R0da92985c27f48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c09d7800148ff" /><Relationship Type="http://schemas.openxmlformats.org/officeDocument/2006/relationships/slide" Target="/ppt/slides/slide1.xml" Id="Raa8ecfa69d254535" /><Relationship Type="http://schemas.openxmlformats.org/officeDocument/2006/relationships/slide" Target="/ppt/slides/slide2.xml" Id="R43b9a393fbd94265" /><Relationship Type="http://schemas.openxmlformats.org/officeDocument/2006/relationships/slide" Target="/ppt/slides/slide3.xml" Id="R75f8bf4b170f4edd" /><Relationship Type="http://schemas.openxmlformats.org/officeDocument/2006/relationships/slide" Target="/ppt/slides/slide4.xml" Id="R57b3f28cda694e1b" /><Relationship Type="http://schemas.openxmlformats.org/officeDocument/2006/relationships/slide" Target="/ppt/slides/slide5.xml" Id="R4ddac5e743ee4175" /><Relationship Type="http://schemas.openxmlformats.org/officeDocument/2006/relationships/slide" Target="/ppt/slides/slide6.xml" Id="R00f999aad8804017" /><Relationship Type="http://schemas.openxmlformats.org/officeDocument/2006/relationships/slide" Target="/ppt/slides/slide7.xml" Id="R0da92985c27f48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2c10c76da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84722ea954350" /><Relationship Type="http://schemas.openxmlformats.org/officeDocument/2006/relationships/theme" Target="/ppt/slideMasters/theme/theme1.xml" Id="Rd9219981463949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84722ea95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1d8a7d96049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34479e4cb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c368e517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a7765cdc9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230ba7d2e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d0939a78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4663a92c7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 SENTRUM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5 796 440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 HOLDING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HELLEREN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BØ HELLEREN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www.regnskapisentrum.no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993 197 076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