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61d9d7cf784d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01e531c1c4b66"/>
  </p:sldMasterIdLst>
  <p:sldIdLst>
    <p:sldId xmlns:r="http://schemas.openxmlformats.org/officeDocument/2006/relationships" id="256" r:id="R55fd5cdec0df4a74"/>
    <p:sldId xmlns:r="http://schemas.openxmlformats.org/officeDocument/2006/relationships" id="257" r:id="Rcfe880a9bd0840e4"/>
    <p:sldId xmlns:r="http://schemas.openxmlformats.org/officeDocument/2006/relationships" id="258" r:id="Re7567992d5bb4049"/>
    <p:sldId xmlns:r="http://schemas.openxmlformats.org/officeDocument/2006/relationships" id="259" r:id="Ra0e98a9d6bb14f04"/>
    <p:sldId xmlns:r="http://schemas.openxmlformats.org/officeDocument/2006/relationships" id="260" r:id="R137d4f6499d04d3c"/>
    <p:sldId xmlns:r="http://schemas.openxmlformats.org/officeDocument/2006/relationships" id="261" r:id="Rf9159d5c41e54a44"/>
    <p:sldId xmlns:r="http://schemas.openxmlformats.org/officeDocument/2006/relationships" id="262" r:id="R0d77e983bdf8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01e531c1c4b66" /><Relationship Type="http://schemas.openxmlformats.org/officeDocument/2006/relationships/slide" Target="/ppt/slides/slide1.xml" Id="R55fd5cdec0df4a74" /><Relationship Type="http://schemas.openxmlformats.org/officeDocument/2006/relationships/slide" Target="/ppt/slides/slide2.xml" Id="Rcfe880a9bd0840e4" /><Relationship Type="http://schemas.openxmlformats.org/officeDocument/2006/relationships/slide" Target="/ppt/slides/slide3.xml" Id="Re7567992d5bb4049" /><Relationship Type="http://schemas.openxmlformats.org/officeDocument/2006/relationships/slide" Target="/ppt/slides/slide4.xml" Id="Ra0e98a9d6bb14f04" /><Relationship Type="http://schemas.openxmlformats.org/officeDocument/2006/relationships/slide" Target="/ppt/slides/slide5.xml" Id="R137d4f6499d04d3c" /><Relationship Type="http://schemas.openxmlformats.org/officeDocument/2006/relationships/slide" Target="/ppt/slides/slide6.xml" Id="Rf9159d5c41e54a44" /><Relationship Type="http://schemas.openxmlformats.org/officeDocument/2006/relationships/slide" Target="/ppt/slides/slide7.xml" Id="R0d77e983bdf8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e931a155e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a2f3522134a1a" /><Relationship Type="http://schemas.openxmlformats.org/officeDocument/2006/relationships/theme" Target="/ppt/slideMasters/theme/theme1.xml" Id="R3a1de6fa7ff6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3a2f3522134a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44c3baf4a49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5c82fa8aa44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6a8dafcf044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5ac40ba4d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c5d53322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81e680fa2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1ae9f898740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GAWAIN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GAWAIN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GAWAIN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GAWAIN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GAWAIN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GAWAIN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38 100 474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327 055 188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332 382 246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GAWAIN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SCHAGE FØRDE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SCHAGE FØRDE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SCHAGE FØRDE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GAWAIN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Aars AS, 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43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993 218 790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GAWAIN AS</a:t>
            </a:r>
          </a:p>
        </p:txBody>
      </p:sp>
    </p:spTree>
  </p:cSld>
  <p:clrMapOvr>
    <a:masterClrMapping xmlns:a="http://schemas.openxmlformats.org/drawingml/2006/main"/>
  </p:clrMapOvr>
</p:sld>
</file>