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449ff4c5e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09ba956694b98"/>
  </p:sldMasterIdLst>
  <p:sldIdLst>
    <p:sldId xmlns:r="http://schemas.openxmlformats.org/officeDocument/2006/relationships" id="256" r:id="R4b036901b0d04ea2"/>
    <p:sldId xmlns:r="http://schemas.openxmlformats.org/officeDocument/2006/relationships" id="257" r:id="R0aaa6cd798b54389"/>
    <p:sldId xmlns:r="http://schemas.openxmlformats.org/officeDocument/2006/relationships" id="258" r:id="Rbe9726393e894673"/>
    <p:sldId xmlns:r="http://schemas.openxmlformats.org/officeDocument/2006/relationships" id="259" r:id="Racdc561ca9754e09"/>
    <p:sldId xmlns:r="http://schemas.openxmlformats.org/officeDocument/2006/relationships" id="260" r:id="R9c09311d01f34bba"/>
    <p:sldId xmlns:r="http://schemas.openxmlformats.org/officeDocument/2006/relationships" id="261" r:id="R5c4fe0883841453d"/>
    <p:sldId xmlns:r="http://schemas.openxmlformats.org/officeDocument/2006/relationships" id="262" r:id="Rd54bca0a4357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09ba956694b98" /><Relationship Type="http://schemas.openxmlformats.org/officeDocument/2006/relationships/slide" Target="/ppt/slides/slide1.xml" Id="R4b036901b0d04ea2" /><Relationship Type="http://schemas.openxmlformats.org/officeDocument/2006/relationships/slide" Target="/ppt/slides/slide2.xml" Id="R0aaa6cd798b54389" /><Relationship Type="http://schemas.openxmlformats.org/officeDocument/2006/relationships/slide" Target="/ppt/slides/slide3.xml" Id="Rbe9726393e894673" /><Relationship Type="http://schemas.openxmlformats.org/officeDocument/2006/relationships/slide" Target="/ppt/slides/slide4.xml" Id="Racdc561ca9754e09" /><Relationship Type="http://schemas.openxmlformats.org/officeDocument/2006/relationships/slide" Target="/ppt/slides/slide5.xml" Id="R9c09311d01f34bba" /><Relationship Type="http://schemas.openxmlformats.org/officeDocument/2006/relationships/slide" Target="/ppt/slides/slide6.xml" Id="R5c4fe0883841453d" /><Relationship Type="http://schemas.openxmlformats.org/officeDocument/2006/relationships/slide" Target="/ppt/slides/slide7.xml" Id="Rd54bca0a4357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746a89b65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e1cf299849b0" /><Relationship Type="http://schemas.openxmlformats.org/officeDocument/2006/relationships/theme" Target="/ppt/slideMasters/theme/theme1.xml" Id="R75a23068f349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2e1cf2998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06c5eb12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2e3bd07a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d07cce46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47c8dd2a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c701fe40d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dd76d5d3f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1dfd1438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