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7640e2b68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49cd371e674796"/>
  </p:sldMasterIdLst>
  <p:sldIdLst>
    <p:sldId xmlns:r="http://schemas.openxmlformats.org/officeDocument/2006/relationships" id="256" r:id="Rb9faf7b7669f49da"/>
    <p:sldId xmlns:r="http://schemas.openxmlformats.org/officeDocument/2006/relationships" id="257" r:id="R3737d5f6e30a40e9"/>
    <p:sldId xmlns:r="http://schemas.openxmlformats.org/officeDocument/2006/relationships" id="258" r:id="Rc9ebf63953db45dc"/>
    <p:sldId xmlns:r="http://schemas.openxmlformats.org/officeDocument/2006/relationships" id="259" r:id="Rfa1c6e2a288a4fd2"/>
    <p:sldId xmlns:r="http://schemas.openxmlformats.org/officeDocument/2006/relationships" id="260" r:id="Ra3d0ce7899564eea"/>
    <p:sldId xmlns:r="http://schemas.openxmlformats.org/officeDocument/2006/relationships" id="261" r:id="R7d25dcd26c124470"/>
    <p:sldId xmlns:r="http://schemas.openxmlformats.org/officeDocument/2006/relationships" id="262" r:id="R7c17761cc7ca4b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9cd371e674796" /><Relationship Type="http://schemas.openxmlformats.org/officeDocument/2006/relationships/slide" Target="/ppt/slides/slide1.xml" Id="Rb9faf7b7669f49da" /><Relationship Type="http://schemas.openxmlformats.org/officeDocument/2006/relationships/slide" Target="/ppt/slides/slide2.xml" Id="R3737d5f6e30a40e9" /><Relationship Type="http://schemas.openxmlformats.org/officeDocument/2006/relationships/slide" Target="/ppt/slides/slide3.xml" Id="Rc9ebf63953db45dc" /><Relationship Type="http://schemas.openxmlformats.org/officeDocument/2006/relationships/slide" Target="/ppt/slides/slide4.xml" Id="Rfa1c6e2a288a4fd2" /><Relationship Type="http://schemas.openxmlformats.org/officeDocument/2006/relationships/slide" Target="/ppt/slides/slide5.xml" Id="Ra3d0ce7899564eea" /><Relationship Type="http://schemas.openxmlformats.org/officeDocument/2006/relationships/slide" Target="/ppt/slides/slide6.xml" Id="R7d25dcd26c124470" /><Relationship Type="http://schemas.openxmlformats.org/officeDocument/2006/relationships/slide" Target="/ppt/slides/slide7.xml" Id="R7c17761cc7ca4b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a43701325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72759c86e46fb" /><Relationship Type="http://schemas.openxmlformats.org/officeDocument/2006/relationships/theme" Target="/ppt/slideMasters/theme/theme1.xml" Id="R066616763449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272759c86e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e2ec1fec9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3237a1da5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3e629d79742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d4a1874d8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d2e11bafa4e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50bb2492548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3ca8e90c1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ABK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5 593 046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−9 736 060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−9 621 845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74 205 901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74 282 669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MARTINSEN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MARTINSEN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Martinsen, Ringveien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993 231 045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