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ada505d32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f5488403b4568"/>
  </p:sldMasterIdLst>
  <p:sldIdLst>
    <p:sldId xmlns:r="http://schemas.openxmlformats.org/officeDocument/2006/relationships" id="256" r:id="Rda2e67225ba54466"/>
    <p:sldId xmlns:r="http://schemas.openxmlformats.org/officeDocument/2006/relationships" id="257" r:id="R6c2101d1d4114d70"/>
    <p:sldId xmlns:r="http://schemas.openxmlformats.org/officeDocument/2006/relationships" id="258" r:id="Re4d95c31943a4e98"/>
    <p:sldId xmlns:r="http://schemas.openxmlformats.org/officeDocument/2006/relationships" id="259" r:id="Ra5efcd0fa76f4436"/>
    <p:sldId xmlns:r="http://schemas.openxmlformats.org/officeDocument/2006/relationships" id="260" r:id="R9701dd5b7cac4eca"/>
    <p:sldId xmlns:r="http://schemas.openxmlformats.org/officeDocument/2006/relationships" id="261" r:id="R3d927ee2de954c8e"/>
    <p:sldId xmlns:r="http://schemas.openxmlformats.org/officeDocument/2006/relationships" id="262" r:id="R037512ce5386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f5488403b4568" /><Relationship Type="http://schemas.openxmlformats.org/officeDocument/2006/relationships/slide" Target="/ppt/slides/slide1.xml" Id="Rda2e67225ba54466" /><Relationship Type="http://schemas.openxmlformats.org/officeDocument/2006/relationships/slide" Target="/ppt/slides/slide2.xml" Id="R6c2101d1d4114d70" /><Relationship Type="http://schemas.openxmlformats.org/officeDocument/2006/relationships/slide" Target="/ppt/slides/slide3.xml" Id="Re4d95c31943a4e98" /><Relationship Type="http://schemas.openxmlformats.org/officeDocument/2006/relationships/slide" Target="/ppt/slides/slide4.xml" Id="Ra5efcd0fa76f4436" /><Relationship Type="http://schemas.openxmlformats.org/officeDocument/2006/relationships/slide" Target="/ppt/slides/slide5.xml" Id="R9701dd5b7cac4eca" /><Relationship Type="http://schemas.openxmlformats.org/officeDocument/2006/relationships/slide" Target="/ppt/slides/slide6.xml" Id="R3d927ee2de954c8e" /><Relationship Type="http://schemas.openxmlformats.org/officeDocument/2006/relationships/slide" Target="/ppt/slides/slide7.xml" Id="R037512ce5386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39c5abade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2494dbe0458e" /><Relationship Type="http://schemas.openxmlformats.org/officeDocument/2006/relationships/theme" Target="/ppt/slideMasters/theme/theme1.xml" Id="Raff8ccbef18f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e2494dbe0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b056023b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df451b3f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1e34a8b44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625f20b8e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3254013f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4cb2393b640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1c307bd68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1 834 365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3 709 467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PEDERSEN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hakon.lie@adorevisjon.no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993 231 924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 REVISJON AS</a:t>
            </a:r>
          </a:p>
        </p:txBody>
      </p:sp>
    </p:spTree>
  </p:cSld>
  <p:clrMapOvr>
    <a:masterClrMapping xmlns:a="http://schemas.openxmlformats.org/drawingml/2006/main"/>
  </p:clrMapOvr>
</p:sld>
</file>