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d93f35805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fb33885ab4a45"/>
  </p:sldMasterIdLst>
  <p:sldIdLst>
    <p:sldId xmlns:r="http://schemas.openxmlformats.org/officeDocument/2006/relationships" id="256" r:id="Re066faddc2984c8b"/>
    <p:sldId xmlns:r="http://schemas.openxmlformats.org/officeDocument/2006/relationships" id="257" r:id="R20fed45e77e34587"/>
    <p:sldId xmlns:r="http://schemas.openxmlformats.org/officeDocument/2006/relationships" id="258" r:id="Rc35493bf87794533"/>
    <p:sldId xmlns:r="http://schemas.openxmlformats.org/officeDocument/2006/relationships" id="259" r:id="Ra6f76e8ecd5a4862"/>
    <p:sldId xmlns:r="http://schemas.openxmlformats.org/officeDocument/2006/relationships" id="260" r:id="R9d4dfe6bbb8b43ec"/>
    <p:sldId xmlns:r="http://schemas.openxmlformats.org/officeDocument/2006/relationships" id="261" r:id="R61825b994f134c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fb33885ab4a45" /><Relationship Type="http://schemas.openxmlformats.org/officeDocument/2006/relationships/slide" Target="/ppt/slides/slide1.xml" Id="Re066faddc2984c8b" /><Relationship Type="http://schemas.openxmlformats.org/officeDocument/2006/relationships/slide" Target="/ppt/slides/slide2.xml" Id="R20fed45e77e34587" /><Relationship Type="http://schemas.openxmlformats.org/officeDocument/2006/relationships/slide" Target="/ppt/slides/slide3.xml" Id="Rc35493bf87794533" /><Relationship Type="http://schemas.openxmlformats.org/officeDocument/2006/relationships/slide" Target="/ppt/slides/slide4.xml" Id="Ra6f76e8ecd5a4862" /><Relationship Type="http://schemas.openxmlformats.org/officeDocument/2006/relationships/slide" Target="/ppt/slides/slide5.xml" Id="R9d4dfe6bbb8b43ec" /><Relationship Type="http://schemas.openxmlformats.org/officeDocument/2006/relationships/slide" Target="/ppt/slides/slide6.xml" Id="R61825b994f134c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3aa5f26a1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62faf62f540dd" /><Relationship Type="http://schemas.openxmlformats.org/officeDocument/2006/relationships/theme" Target="/ppt/slideMasters/theme/theme1.xml" Id="R92e6efa55293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62faf62f5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dd07e67943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8573a70e0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2a3478b4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32fdc64f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5f58ba8e2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0e859e434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