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140dfab7a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03c2fbd034111"/>
  </p:sldMasterIdLst>
  <p:sldIdLst>
    <p:sldId xmlns:r="http://schemas.openxmlformats.org/officeDocument/2006/relationships" id="256" r:id="R9599a3808d534e63"/>
    <p:sldId xmlns:r="http://schemas.openxmlformats.org/officeDocument/2006/relationships" id="257" r:id="R86affa9c53274f2d"/>
    <p:sldId xmlns:r="http://schemas.openxmlformats.org/officeDocument/2006/relationships" id="258" r:id="R96ac34adbb6b4228"/>
    <p:sldId xmlns:r="http://schemas.openxmlformats.org/officeDocument/2006/relationships" id="259" r:id="Ra3bbef4aafc946ba"/>
    <p:sldId xmlns:r="http://schemas.openxmlformats.org/officeDocument/2006/relationships" id="260" r:id="Ra9c01ae2f51b41e1"/>
    <p:sldId xmlns:r="http://schemas.openxmlformats.org/officeDocument/2006/relationships" id="261" r:id="R76d0be0421164690"/>
    <p:sldId xmlns:r="http://schemas.openxmlformats.org/officeDocument/2006/relationships" id="262" r:id="R9fcd4cbf924f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03c2fbd034111" /><Relationship Type="http://schemas.openxmlformats.org/officeDocument/2006/relationships/slide" Target="/ppt/slides/slide1.xml" Id="R9599a3808d534e63" /><Relationship Type="http://schemas.openxmlformats.org/officeDocument/2006/relationships/slide" Target="/ppt/slides/slide2.xml" Id="R86affa9c53274f2d" /><Relationship Type="http://schemas.openxmlformats.org/officeDocument/2006/relationships/slide" Target="/ppt/slides/slide3.xml" Id="R96ac34adbb6b4228" /><Relationship Type="http://schemas.openxmlformats.org/officeDocument/2006/relationships/slide" Target="/ppt/slides/slide4.xml" Id="Ra3bbef4aafc946ba" /><Relationship Type="http://schemas.openxmlformats.org/officeDocument/2006/relationships/slide" Target="/ppt/slides/slide5.xml" Id="Ra9c01ae2f51b41e1" /><Relationship Type="http://schemas.openxmlformats.org/officeDocument/2006/relationships/slide" Target="/ppt/slides/slide6.xml" Id="R76d0be0421164690" /><Relationship Type="http://schemas.openxmlformats.org/officeDocument/2006/relationships/slide" Target="/ppt/slides/slide7.xml" Id="R9fcd4cbf924f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76a98df814e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51ef45224320" /><Relationship Type="http://schemas.openxmlformats.org/officeDocument/2006/relationships/theme" Target="/ppt/slideMasters/theme/theme1.xml" Id="R2215134a705e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551ef452243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08d741a36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2bf6e7dd1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c23e218d9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e9a53d043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23ddac1f3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5533257cd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ba90f52a0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HAGBARTH SCHJØTT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SCHJØTT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26 481 848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trestandard@trestandard.no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