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8675b39d4949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16d315244a4824"/>
  </p:sldMasterIdLst>
  <p:sldIdLst>
    <p:sldId xmlns:r="http://schemas.openxmlformats.org/officeDocument/2006/relationships" id="256" r:id="Rd6c9e663e734413a"/>
    <p:sldId xmlns:r="http://schemas.openxmlformats.org/officeDocument/2006/relationships" id="257" r:id="R68cac9fd90244dea"/>
    <p:sldId xmlns:r="http://schemas.openxmlformats.org/officeDocument/2006/relationships" id="258" r:id="R9caf31079b8c4493"/>
    <p:sldId xmlns:r="http://schemas.openxmlformats.org/officeDocument/2006/relationships" id="259" r:id="Ra6eec8bfa972488e"/>
    <p:sldId xmlns:r="http://schemas.openxmlformats.org/officeDocument/2006/relationships" id="260" r:id="Rd78980b70b994ebd"/>
    <p:sldId xmlns:r="http://schemas.openxmlformats.org/officeDocument/2006/relationships" id="261" r:id="R1be1a178435248a7"/>
    <p:sldId xmlns:r="http://schemas.openxmlformats.org/officeDocument/2006/relationships" id="262" r:id="Rb6167780152a43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16d315244a4824" /><Relationship Type="http://schemas.openxmlformats.org/officeDocument/2006/relationships/slide" Target="/ppt/slides/slide1.xml" Id="Rd6c9e663e734413a" /><Relationship Type="http://schemas.openxmlformats.org/officeDocument/2006/relationships/slide" Target="/ppt/slides/slide2.xml" Id="R68cac9fd90244dea" /><Relationship Type="http://schemas.openxmlformats.org/officeDocument/2006/relationships/slide" Target="/ppt/slides/slide3.xml" Id="R9caf31079b8c4493" /><Relationship Type="http://schemas.openxmlformats.org/officeDocument/2006/relationships/slide" Target="/ppt/slides/slide4.xml" Id="Ra6eec8bfa972488e" /><Relationship Type="http://schemas.openxmlformats.org/officeDocument/2006/relationships/slide" Target="/ppt/slides/slide5.xml" Id="Rd78980b70b994ebd" /><Relationship Type="http://schemas.openxmlformats.org/officeDocument/2006/relationships/slide" Target="/ppt/slides/slide6.xml" Id="R1be1a178435248a7" /><Relationship Type="http://schemas.openxmlformats.org/officeDocument/2006/relationships/slide" Target="/ppt/slides/slide7.xml" Id="Rb6167780152a43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78eb2351c94d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4b17f40d84d68" /><Relationship Type="http://schemas.openxmlformats.org/officeDocument/2006/relationships/theme" Target="/ppt/slideMasters/theme/theme1.xml" Id="Rf2c48968e76e4b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14b17f40d84d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014f006bc43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6e969cdb04d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8dd099e024e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c497bd40942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b25b3530649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854a5afae41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aad885b5d48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MOCCA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MOCCA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MOCCA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MOCCA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MOCCA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MOCCA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−610 210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5 511 482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40 473 002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57 936 271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MOCCA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KRISTOFER REITEN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REITEN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SAXEGAARD REITEN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KRISTOFER REITEN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MOCCA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Hellerudveien 42B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993 270 547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MOCCA INVEST AS</a:t>
            </a:r>
          </a:p>
        </p:txBody>
      </p:sp>
    </p:spTree>
  </p:cSld>
  <p:clrMapOvr>
    <a:masterClrMapping xmlns:a="http://schemas.openxmlformats.org/drawingml/2006/main"/>
  </p:clrMapOvr>
</p:sld>
</file>