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c7b43f29d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352afd090427e"/>
  </p:sldMasterIdLst>
  <p:sldIdLst>
    <p:sldId xmlns:r="http://schemas.openxmlformats.org/officeDocument/2006/relationships" id="256" r:id="R99c9d429a6094a49"/>
    <p:sldId xmlns:r="http://schemas.openxmlformats.org/officeDocument/2006/relationships" id="257" r:id="R138bc778c745442d"/>
    <p:sldId xmlns:r="http://schemas.openxmlformats.org/officeDocument/2006/relationships" id="258" r:id="Re1940983f6ff4dbc"/>
    <p:sldId xmlns:r="http://schemas.openxmlformats.org/officeDocument/2006/relationships" id="259" r:id="R9b0567797f994eac"/>
    <p:sldId xmlns:r="http://schemas.openxmlformats.org/officeDocument/2006/relationships" id="260" r:id="R28808bbe6d564898"/>
    <p:sldId xmlns:r="http://schemas.openxmlformats.org/officeDocument/2006/relationships" id="261" r:id="R586a959cada34a70"/>
    <p:sldId xmlns:r="http://schemas.openxmlformats.org/officeDocument/2006/relationships" id="262" r:id="Re17d5de78628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352afd090427e" /><Relationship Type="http://schemas.openxmlformats.org/officeDocument/2006/relationships/slide" Target="/ppt/slides/slide1.xml" Id="R99c9d429a6094a49" /><Relationship Type="http://schemas.openxmlformats.org/officeDocument/2006/relationships/slide" Target="/ppt/slides/slide2.xml" Id="R138bc778c745442d" /><Relationship Type="http://schemas.openxmlformats.org/officeDocument/2006/relationships/slide" Target="/ppt/slides/slide3.xml" Id="Re1940983f6ff4dbc" /><Relationship Type="http://schemas.openxmlformats.org/officeDocument/2006/relationships/slide" Target="/ppt/slides/slide4.xml" Id="R9b0567797f994eac" /><Relationship Type="http://schemas.openxmlformats.org/officeDocument/2006/relationships/slide" Target="/ppt/slides/slide5.xml" Id="R28808bbe6d564898" /><Relationship Type="http://schemas.openxmlformats.org/officeDocument/2006/relationships/slide" Target="/ppt/slides/slide6.xml" Id="R586a959cada34a70" /><Relationship Type="http://schemas.openxmlformats.org/officeDocument/2006/relationships/slide" Target="/ppt/slides/slide7.xml" Id="Re17d5de78628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b79a7558f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b8a2183342d4" /><Relationship Type="http://schemas.openxmlformats.org/officeDocument/2006/relationships/theme" Target="/ppt/slideMasters/theme/theme1.xml" Id="R7ca70e4a7db3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fb8a2183342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46c427d89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b3bdc1989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4294df08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6f64bf303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5504e12ae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a0a03e4f1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965991e2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 MEDIA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6 700 239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6 868 943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 SIGURDSSØN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Langhusveien 298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snorre@addmedia.no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993 278 416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 MEDIA AS</a:t>
            </a:r>
          </a:p>
        </p:txBody>
      </p:sp>
    </p:spTree>
  </p:cSld>
  <p:clrMapOvr>
    <a:masterClrMapping xmlns:a="http://schemas.openxmlformats.org/drawingml/2006/main"/>
  </p:clrMapOvr>
</p:sld>
</file>