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5406dd0c9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d11102d0b4d80"/>
  </p:sldMasterIdLst>
  <p:sldIdLst>
    <p:sldId xmlns:r="http://schemas.openxmlformats.org/officeDocument/2006/relationships" id="256" r:id="R3fe10e3c3be34efe"/>
    <p:sldId xmlns:r="http://schemas.openxmlformats.org/officeDocument/2006/relationships" id="257" r:id="R2e3cfa331b694cde"/>
    <p:sldId xmlns:r="http://schemas.openxmlformats.org/officeDocument/2006/relationships" id="258" r:id="R03e67716da8b4a9c"/>
    <p:sldId xmlns:r="http://schemas.openxmlformats.org/officeDocument/2006/relationships" id="259" r:id="Rcc83834063794c7b"/>
    <p:sldId xmlns:r="http://schemas.openxmlformats.org/officeDocument/2006/relationships" id="260" r:id="R4b5354b10c364663"/>
    <p:sldId xmlns:r="http://schemas.openxmlformats.org/officeDocument/2006/relationships" id="261" r:id="R8eddedfd041f427d"/>
    <p:sldId xmlns:r="http://schemas.openxmlformats.org/officeDocument/2006/relationships" id="262" r:id="Rb3dcc8bd83824f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d11102d0b4d80" /><Relationship Type="http://schemas.openxmlformats.org/officeDocument/2006/relationships/slide" Target="/ppt/slides/slide1.xml" Id="R3fe10e3c3be34efe" /><Relationship Type="http://schemas.openxmlformats.org/officeDocument/2006/relationships/slide" Target="/ppt/slides/slide2.xml" Id="R2e3cfa331b694cde" /><Relationship Type="http://schemas.openxmlformats.org/officeDocument/2006/relationships/slide" Target="/ppt/slides/slide3.xml" Id="R03e67716da8b4a9c" /><Relationship Type="http://schemas.openxmlformats.org/officeDocument/2006/relationships/slide" Target="/ppt/slides/slide4.xml" Id="Rcc83834063794c7b" /><Relationship Type="http://schemas.openxmlformats.org/officeDocument/2006/relationships/slide" Target="/ppt/slides/slide5.xml" Id="R4b5354b10c364663" /><Relationship Type="http://schemas.openxmlformats.org/officeDocument/2006/relationships/slide" Target="/ppt/slides/slide6.xml" Id="R8eddedfd041f427d" /><Relationship Type="http://schemas.openxmlformats.org/officeDocument/2006/relationships/slide" Target="/ppt/slides/slide7.xml" Id="Rb3dcc8bd83824f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2aaa89752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700330af04daf" /><Relationship Type="http://schemas.openxmlformats.org/officeDocument/2006/relationships/theme" Target="/ppt/slideMasters/theme/theme1.xml" Id="R6bf35c1e819d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8700330af0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27b272e0b49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1ab0e4be140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865fb15c6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77dd4f42b42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0e61141284f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337b4bce342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e3d964366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SIFO INVEST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14 116 575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64 374 429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65 450 397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BODIL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Jørgenstuvegen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993 289 299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