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5a10200ee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e5d0af75d4c26"/>
  </p:sldMasterIdLst>
  <p:sldIdLst>
    <p:sldId xmlns:r="http://schemas.openxmlformats.org/officeDocument/2006/relationships" id="256" r:id="Rbdf5c3d8b24a400a"/>
    <p:sldId xmlns:r="http://schemas.openxmlformats.org/officeDocument/2006/relationships" id="257" r:id="R9cce4176fe1d49e2"/>
    <p:sldId xmlns:r="http://schemas.openxmlformats.org/officeDocument/2006/relationships" id="258" r:id="Ra4db55c44b154f0b"/>
    <p:sldId xmlns:r="http://schemas.openxmlformats.org/officeDocument/2006/relationships" id="259" r:id="R69f85c04fdd04437"/>
    <p:sldId xmlns:r="http://schemas.openxmlformats.org/officeDocument/2006/relationships" id="260" r:id="R93810f778097445a"/>
    <p:sldId xmlns:r="http://schemas.openxmlformats.org/officeDocument/2006/relationships" id="261" r:id="R5cb6c21e87f740bb"/>
    <p:sldId xmlns:r="http://schemas.openxmlformats.org/officeDocument/2006/relationships" id="262" r:id="R7123395db5dd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e5d0af75d4c26" /><Relationship Type="http://schemas.openxmlformats.org/officeDocument/2006/relationships/slide" Target="/ppt/slides/slide1.xml" Id="Rbdf5c3d8b24a400a" /><Relationship Type="http://schemas.openxmlformats.org/officeDocument/2006/relationships/slide" Target="/ppt/slides/slide2.xml" Id="R9cce4176fe1d49e2" /><Relationship Type="http://schemas.openxmlformats.org/officeDocument/2006/relationships/slide" Target="/ppt/slides/slide3.xml" Id="Ra4db55c44b154f0b" /><Relationship Type="http://schemas.openxmlformats.org/officeDocument/2006/relationships/slide" Target="/ppt/slides/slide4.xml" Id="R69f85c04fdd04437" /><Relationship Type="http://schemas.openxmlformats.org/officeDocument/2006/relationships/slide" Target="/ppt/slides/slide5.xml" Id="R93810f778097445a" /><Relationship Type="http://schemas.openxmlformats.org/officeDocument/2006/relationships/slide" Target="/ppt/slides/slide6.xml" Id="R5cb6c21e87f740bb" /><Relationship Type="http://schemas.openxmlformats.org/officeDocument/2006/relationships/slide" Target="/ppt/slides/slide7.xml" Id="R7123395db5dd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bb3c03335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2daad92e4b85" /><Relationship Type="http://schemas.openxmlformats.org/officeDocument/2006/relationships/theme" Target="/ppt/slideMasters/theme/theme1.xml" Id="Rc90afa65cd3b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e2daad92e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1d69379de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cd0722487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5b33c85dc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48c98514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c6517d9c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6a236ac6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f44b43ea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MORTEN HALVORSEN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