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156ebcd2c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fc03e8df142a8"/>
  </p:sldMasterIdLst>
  <p:sldIdLst>
    <p:sldId xmlns:r="http://schemas.openxmlformats.org/officeDocument/2006/relationships" id="256" r:id="R91cb8dc9f4384ce7"/>
    <p:sldId xmlns:r="http://schemas.openxmlformats.org/officeDocument/2006/relationships" id="257" r:id="R63747e95d9934976"/>
    <p:sldId xmlns:r="http://schemas.openxmlformats.org/officeDocument/2006/relationships" id="258" r:id="R7e5cf2b3207d4afb"/>
    <p:sldId xmlns:r="http://schemas.openxmlformats.org/officeDocument/2006/relationships" id="259" r:id="Rb34dc57ce5da43ef"/>
    <p:sldId xmlns:r="http://schemas.openxmlformats.org/officeDocument/2006/relationships" id="260" r:id="Raa74e4c7066a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fc03e8df142a8" /><Relationship Type="http://schemas.openxmlformats.org/officeDocument/2006/relationships/slide" Target="/ppt/slides/slide1.xml" Id="R91cb8dc9f4384ce7" /><Relationship Type="http://schemas.openxmlformats.org/officeDocument/2006/relationships/slide" Target="/ppt/slides/slide2.xml" Id="R63747e95d9934976" /><Relationship Type="http://schemas.openxmlformats.org/officeDocument/2006/relationships/slide" Target="/ppt/slides/slide3.xml" Id="R7e5cf2b3207d4afb" /><Relationship Type="http://schemas.openxmlformats.org/officeDocument/2006/relationships/slide" Target="/ppt/slides/slide4.xml" Id="Rb34dc57ce5da43ef" /><Relationship Type="http://schemas.openxmlformats.org/officeDocument/2006/relationships/slide" Target="/ppt/slides/slide5.xml" Id="Raa74e4c7066a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1abeaf6104f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414f3fad1488c" /><Relationship Type="http://schemas.openxmlformats.org/officeDocument/2006/relationships/theme" Target="/ppt/slideMasters/theme/theme1.xml" Id="Racfacd6fc245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414f3fad1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a520d7e3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cb6e05479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720c803740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1381f4bbb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44ce677c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FOLLDAL ARBEIDERPARTI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FOLLDAL ARBEIDERPARTI ble etablert [år] og holder til i Folldal.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EvaTørhaug, Garbergåsen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2580 Folldal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evatoer@online.no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www.folldal.arbeiderpartiet.no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993 349 984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FOLLDAL ARBEIDERPARTI</a:t>
            </a:r>
          </a:p>
        </p:txBody>
      </p:sp>
    </p:spTree>
  </p:cSld>
  <p:clrMapOvr>
    <a:masterClrMapping xmlns:a="http://schemas.openxmlformats.org/drawingml/2006/main"/>
  </p:clrMapOvr>
</p:sld>
</file>