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3354428de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5ac3da3ce42a9"/>
  </p:sldMasterIdLst>
  <p:sldIdLst>
    <p:sldId xmlns:r="http://schemas.openxmlformats.org/officeDocument/2006/relationships" id="256" r:id="R522c4d8a6b294435"/>
    <p:sldId xmlns:r="http://schemas.openxmlformats.org/officeDocument/2006/relationships" id="257" r:id="R20e23ecacb494904"/>
    <p:sldId xmlns:r="http://schemas.openxmlformats.org/officeDocument/2006/relationships" id="258" r:id="R74e7fc8d844a4f72"/>
    <p:sldId xmlns:r="http://schemas.openxmlformats.org/officeDocument/2006/relationships" id="259" r:id="R00385d6276774dc8"/>
    <p:sldId xmlns:r="http://schemas.openxmlformats.org/officeDocument/2006/relationships" id="260" r:id="Rdc45f26c3fc14bc6"/>
    <p:sldId xmlns:r="http://schemas.openxmlformats.org/officeDocument/2006/relationships" id="261" r:id="R3eb3f9a5e00e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5ac3da3ce42a9" /><Relationship Type="http://schemas.openxmlformats.org/officeDocument/2006/relationships/slide" Target="/ppt/slides/slide1.xml" Id="R522c4d8a6b294435" /><Relationship Type="http://schemas.openxmlformats.org/officeDocument/2006/relationships/slide" Target="/ppt/slides/slide2.xml" Id="R20e23ecacb494904" /><Relationship Type="http://schemas.openxmlformats.org/officeDocument/2006/relationships/slide" Target="/ppt/slides/slide3.xml" Id="R74e7fc8d844a4f72" /><Relationship Type="http://schemas.openxmlformats.org/officeDocument/2006/relationships/slide" Target="/ppt/slides/slide4.xml" Id="R00385d6276774dc8" /><Relationship Type="http://schemas.openxmlformats.org/officeDocument/2006/relationships/slide" Target="/ppt/slides/slide5.xml" Id="Rdc45f26c3fc14bc6" /><Relationship Type="http://schemas.openxmlformats.org/officeDocument/2006/relationships/slide" Target="/ppt/slides/slide6.xml" Id="R3eb3f9a5e00e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0e9657fb1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cf4d498a488e" /><Relationship Type="http://schemas.openxmlformats.org/officeDocument/2006/relationships/theme" Target="/ppt/slideMasters/theme/theme1.xml" Id="Rd4713897e65c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1cf4d498a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777e3096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eb7d5f762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6430be43b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f8e450d25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97e2db55e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826f3d6ce4e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LEVAIN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72 506 638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72 845 827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993 370 568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