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222659b59c43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fc3699e832498e"/>
  </p:sldMasterIdLst>
  <p:sldIdLst>
    <p:sldId xmlns:r="http://schemas.openxmlformats.org/officeDocument/2006/relationships" id="256" r:id="R114be77839da4372"/>
    <p:sldId xmlns:r="http://schemas.openxmlformats.org/officeDocument/2006/relationships" id="257" r:id="Rd8f5349b0165420f"/>
    <p:sldId xmlns:r="http://schemas.openxmlformats.org/officeDocument/2006/relationships" id="258" r:id="R85b46630df784f01"/>
    <p:sldId xmlns:r="http://schemas.openxmlformats.org/officeDocument/2006/relationships" id="259" r:id="R2331dd1ac7224ee6"/>
    <p:sldId xmlns:r="http://schemas.openxmlformats.org/officeDocument/2006/relationships" id="260" r:id="R324c83b22e7648cb"/>
    <p:sldId xmlns:r="http://schemas.openxmlformats.org/officeDocument/2006/relationships" id="261" r:id="Reb9619a5241e48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fc3699e832498e" /><Relationship Type="http://schemas.openxmlformats.org/officeDocument/2006/relationships/slide" Target="/ppt/slides/slide1.xml" Id="R114be77839da4372" /><Relationship Type="http://schemas.openxmlformats.org/officeDocument/2006/relationships/slide" Target="/ppt/slides/slide2.xml" Id="Rd8f5349b0165420f" /><Relationship Type="http://schemas.openxmlformats.org/officeDocument/2006/relationships/slide" Target="/ppt/slides/slide3.xml" Id="R85b46630df784f01" /><Relationship Type="http://schemas.openxmlformats.org/officeDocument/2006/relationships/slide" Target="/ppt/slides/slide4.xml" Id="R2331dd1ac7224ee6" /><Relationship Type="http://schemas.openxmlformats.org/officeDocument/2006/relationships/slide" Target="/ppt/slides/slide5.xml" Id="R324c83b22e7648cb" /><Relationship Type="http://schemas.openxmlformats.org/officeDocument/2006/relationships/slide" Target="/ppt/slides/slide6.xml" Id="Reb9619a5241e48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2f4e6f2a2a4c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ccc30d308493c" /><Relationship Type="http://schemas.openxmlformats.org/officeDocument/2006/relationships/theme" Target="/ppt/slideMasters/theme/theme1.xml" Id="Rb16de5aab62b4b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accc30d30849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e0253feef4a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8aba0231245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e5cacc56b42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f870879754f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45c25598042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b105fefe64b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BULL BROTHERS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BROTHERS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2 019 305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2 231 969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2 240 250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Rishaug, Ekebergveien 254D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993 377 791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