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36444246a941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6f2f0000364448"/>
  </p:sldMasterIdLst>
  <p:sldIdLst>
    <p:sldId xmlns:r="http://schemas.openxmlformats.org/officeDocument/2006/relationships" id="256" r:id="R38d3c506b4db4b6b"/>
    <p:sldId xmlns:r="http://schemas.openxmlformats.org/officeDocument/2006/relationships" id="257" r:id="R4efda44d544e4628"/>
    <p:sldId xmlns:r="http://schemas.openxmlformats.org/officeDocument/2006/relationships" id="258" r:id="R997f266732ed406e"/>
    <p:sldId xmlns:r="http://schemas.openxmlformats.org/officeDocument/2006/relationships" id="259" r:id="Rcb46d353ebe24417"/>
    <p:sldId xmlns:r="http://schemas.openxmlformats.org/officeDocument/2006/relationships" id="260" r:id="R427f8f062d01487d"/>
    <p:sldId xmlns:r="http://schemas.openxmlformats.org/officeDocument/2006/relationships" id="261" r:id="Rb301a98c17b54f67"/>
    <p:sldId xmlns:r="http://schemas.openxmlformats.org/officeDocument/2006/relationships" id="262" r:id="Rf5c9c859c72a40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6f2f0000364448" /><Relationship Type="http://schemas.openxmlformats.org/officeDocument/2006/relationships/slide" Target="/ppt/slides/slide1.xml" Id="R38d3c506b4db4b6b" /><Relationship Type="http://schemas.openxmlformats.org/officeDocument/2006/relationships/slide" Target="/ppt/slides/slide2.xml" Id="R4efda44d544e4628" /><Relationship Type="http://schemas.openxmlformats.org/officeDocument/2006/relationships/slide" Target="/ppt/slides/slide3.xml" Id="R997f266732ed406e" /><Relationship Type="http://schemas.openxmlformats.org/officeDocument/2006/relationships/slide" Target="/ppt/slides/slide4.xml" Id="Rcb46d353ebe24417" /><Relationship Type="http://schemas.openxmlformats.org/officeDocument/2006/relationships/slide" Target="/ppt/slides/slide5.xml" Id="R427f8f062d01487d" /><Relationship Type="http://schemas.openxmlformats.org/officeDocument/2006/relationships/slide" Target="/ppt/slides/slide6.xml" Id="Rb301a98c17b54f67" /><Relationship Type="http://schemas.openxmlformats.org/officeDocument/2006/relationships/slide" Target="/ppt/slides/slide7.xml" Id="Rf5c9c859c72a40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2024f8bac144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b8ecc54524b4f" /><Relationship Type="http://schemas.openxmlformats.org/officeDocument/2006/relationships/theme" Target="/ppt/slideMasters/theme/theme1.xml" Id="R86ef3740b75f4a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7b8ecc54524b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836ae22e446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8ad85c01244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9c65e73d342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5f10973bb43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24543e59345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01c1a5c124d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4cb0d1a2e41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J.M INVEST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−212 521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6 266 087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17 561 885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17 614 521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 MOLDE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 MOLDE LAPPEGARD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 MOLDE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v/Jarle Molde, Einemo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993 380 806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