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75b6c6501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0b0a101f447b5"/>
  </p:sldMasterIdLst>
  <p:sldIdLst>
    <p:sldId xmlns:r="http://schemas.openxmlformats.org/officeDocument/2006/relationships" id="256" r:id="R2b7c6ed847af4598"/>
    <p:sldId xmlns:r="http://schemas.openxmlformats.org/officeDocument/2006/relationships" id="257" r:id="Rd891f0d479f443b3"/>
    <p:sldId xmlns:r="http://schemas.openxmlformats.org/officeDocument/2006/relationships" id="258" r:id="Redef06ebd5ee4507"/>
    <p:sldId xmlns:r="http://schemas.openxmlformats.org/officeDocument/2006/relationships" id="259" r:id="R67437d94de59463c"/>
    <p:sldId xmlns:r="http://schemas.openxmlformats.org/officeDocument/2006/relationships" id="260" r:id="R63ede71cf0fa4bc7"/>
    <p:sldId xmlns:r="http://schemas.openxmlformats.org/officeDocument/2006/relationships" id="261" r:id="R929c76e72ad34b93"/>
    <p:sldId xmlns:r="http://schemas.openxmlformats.org/officeDocument/2006/relationships" id="262" r:id="Rdb80cc4e873c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0b0a101f447b5" /><Relationship Type="http://schemas.openxmlformats.org/officeDocument/2006/relationships/slide" Target="/ppt/slides/slide1.xml" Id="R2b7c6ed847af4598" /><Relationship Type="http://schemas.openxmlformats.org/officeDocument/2006/relationships/slide" Target="/ppt/slides/slide2.xml" Id="Rd891f0d479f443b3" /><Relationship Type="http://schemas.openxmlformats.org/officeDocument/2006/relationships/slide" Target="/ppt/slides/slide3.xml" Id="Redef06ebd5ee4507" /><Relationship Type="http://schemas.openxmlformats.org/officeDocument/2006/relationships/slide" Target="/ppt/slides/slide4.xml" Id="R67437d94de59463c" /><Relationship Type="http://schemas.openxmlformats.org/officeDocument/2006/relationships/slide" Target="/ppt/slides/slide5.xml" Id="R63ede71cf0fa4bc7" /><Relationship Type="http://schemas.openxmlformats.org/officeDocument/2006/relationships/slide" Target="/ppt/slides/slide6.xml" Id="R929c76e72ad34b93" /><Relationship Type="http://schemas.openxmlformats.org/officeDocument/2006/relationships/slide" Target="/ppt/slides/slide7.xml" Id="Rdb80cc4e873c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ccc6d79dd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588e91114ef5" /><Relationship Type="http://schemas.openxmlformats.org/officeDocument/2006/relationships/theme" Target="/ppt/slideMasters/theme/theme1.xml" Id="Rd1431453c7de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3588e9111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6637195f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40849cd6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c20509df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b6b26dd3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3b17c495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5bfb0cec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ca9cc85a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GUNNAR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