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72a7dcc7d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73517f03f444a"/>
  </p:sldMasterIdLst>
  <p:sldIdLst>
    <p:sldId xmlns:r="http://schemas.openxmlformats.org/officeDocument/2006/relationships" id="256" r:id="R7bbb007ae84f4984"/>
    <p:sldId xmlns:r="http://schemas.openxmlformats.org/officeDocument/2006/relationships" id="257" r:id="Rf22ae4081e3341f1"/>
    <p:sldId xmlns:r="http://schemas.openxmlformats.org/officeDocument/2006/relationships" id="258" r:id="R4d86c27e39064c0c"/>
    <p:sldId xmlns:r="http://schemas.openxmlformats.org/officeDocument/2006/relationships" id="259" r:id="R59db0eb7b8554af0"/>
    <p:sldId xmlns:r="http://schemas.openxmlformats.org/officeDocument/2006/relationships" id="260" r:id="Rc9cc536c69744a7a"/>
    <p:sldId xmlns:r="http://schemas.openxmlformats.org/officeDocument/2006/relationships" id="261" r:id="R3b9971ae862d4b1d"/>
    <p:sldId xmlns:r="http://schemas.openxmlformats.org/officeDocument/2006/relationships" id="262" r:id="Rf4f95f416a57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73517f03f444a" /><Relationship Type="http://schemas.openxmlformats.org/officeDocument/2006/relationships/slide" Target="/ppt/slides/slide1.xml" Id="R7bbb007ae84f4984" /><Relationship Type="http://schemas.openxmlformats.org/officeDocument/2006/relationships/slide" Target="/ppt/slides/slide2.xml" Id="Rf22ae4081e3341f1" /><Relationship Type="http://schemas.openxmlformats.org/officeDocument/2006/relationships/slide" Target="/ppt/slides/slide3.xml" Id="R4d86c27e39064c0c" /><Relationship Type="http://schemas.openxmlformats.org/officeDocument/2006/relationships/slide" Target="/ppt/slides/slide4.xml" Id="R59db0eb7b8554af0" /><Relationship Type="http://schemas.openxmlformats.org/officeDocument/2006/relationships/slide" Target="/ppt/slides/slide5.xml" Id="Rc9cc536c69744a7a" /><Relationship Type="http://schemas.openxmlformats.org/officeDocument/2006/relationships/slide" Target="/ppt/slides/slide6.xml" Id="R3b9971ae862d4b1d" /><Relationship Type="http://schemas.openxmlformats.org/officeDocument/2006/relationships/slide" Target="/ppt/slides/slide7.xml" Id="Rf4f95f416a57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200d4250b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df0058904590" /><Relationship Type="http://schemas.openxmlformats.org/officeDocument/2006/relationships/theme" Target="/ppt/slideMasters/theme/theme1.xml" Id="R086cfd659057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adf00589045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ef575dfea4a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6ca31848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7275bafbb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6101e72ca47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2de81996b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2914439d4f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4ef62ce99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MONFORTE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MONFORTE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44 765 283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56 883 658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CHRISTIAN AMELN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Ameln, Sophus Lies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morten.ameln@outlook.com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993 399 701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