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e27630dc3746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82cfc95cd44c52"/>
  </p:sldMasterIdLst>
  <p:sldIdLst>
    <p:sldId xmlns:r="http://schemas.openxmlformats.org/officeDocument/2006/relationships" id="256" r:id="R199c4782205a4167"/>
    <p:sldId xmlns:r="http://schemas.openxmlformats.org/officeDocument/2006/relationships" id="257" r:id="R3aa5982a45b24362"/>
    <p:sldId xmlns:r="http://schemas.openxmlformats.org/officeDocument/2006/relationships" id="258" r:id="R14b98f3c979d4640"/>
    <p:sldId xmlns:r="http://schemas.openxmlformats.org/officeDocument/2006/relationships" id="259" r:id="R235aae1cbbed4a1f"/>
    <p:sldId xmlns:r="http://schemas.openxmlformats.org/officeDocument/2006/relationships" id="260" r:id="Raa45e170e81c4eda"/>
    <p:sldId xmlns:r="http://schemas.openxmlformats.org/officeDocument/2006/relationships" id="261" r:id="R2e859a2e739849dc"/>
    <p:sldId xmlns:r="http://schemas.openxmlformats.org/officeDocument/2006/relationships" id="262" r:id="R92a034ba7fdd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2cfc95cd44c52" /><Relationship Type="http://schemas.openxmlformats.org/officeDocument/2006/relationships/slide" Target="/ppt/slides/slide1.xml" Id="R199c4782205a4167" /><Relationship Type="http://schemas.openxmlformats.org/officeDocument/2006/relationships/slide" Target="/ppt/slides/slide2.xml" Id="R3aa5982a45b24362" /><Relationship Type="http://schemas.openxmlformats.org/officeDocument/2006/relationships/slide" Target="/ppt/slides/slide3.xml" Id="R14b98f3c979d4640" /><Relationship Type="http://schemas.openxmlformats.org/officeDocument/2006/relationships/slide" Target="/ppt/slides/slide4.xml" Id="R235aae1cbbed4a1f" /><Relationship Type="http://schemas.openxmlformats.org/officeDocument/2006/relationships/slide" Target="/ppt/slides/slide5.xml" Id="Raa45e170e81c4eda" /><Relationship Type="http://schemas.openxmlformats.org/officeDocument/2006/relationships/slide" Target="/ppt/slides/slide6.xml" Id="R2e859a2e739849dc" /><Relationship Type="http://schemas.openxmlformats.org/officeDocument/2006/relationships/slide" Target="/ppt/slides/slide7.xml" Id="R92a034ba7fdd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95f0e06ed41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6c843beaa47dc" /><Relationship Type="http://schemas.openxmlformats.org/officeDocument/2006/relationships/theme" Target="/ppt/slideMasters/theme/theme1.xml" Id="Rd47de393524345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6c843beaa47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6f648adbb43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e034a93dc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3ba00e80048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6a9a0c3cb49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4d6529de8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571f3fde448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fffdf874243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INVEST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17 903 505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17 903 505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LARS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GRO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JØRGEN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Busedal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993 403 784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