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76f90a6c3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39bd63de044e2"/>
  </p:sldMasterIdLst>
  <p:sldIdLst>
    <p:sldId xmlns:r="http://schemas.openxmlformats.org/officeDocument/2006/relationships" id="256" r:id="Rc6a822f287a44296"/>
    <p:sldId xmlns:r="http://schemas.openxmlformats.org/officeDocument/2006/relationships" id="257" r:id="R44bb13ebd1444771"/>
    <p:sldId xmlns:r="http://schemas.openxmlformats.org/officeDocument/2006/relationships" id="258" r:id="R0b151ae5c5d54669"/>
    <p:sldId xmlns:r="http://schemas.openxmlformats.org/officeDocument/2006/relationships" id="259" r:id="Rf36dee34f10e4126"/>
    <p:sldId xmlns:r="http://schemas.openxmlformats.org/officeDocument/2006/relationships" id="260" r:id="Raaa76608596747e2"/>
    <p:sldId xmlns:r="http://schemas.openxmlformats.org/officeDocument/2006/relationships" id="261" r:id="R69eb3a10a12747db"/>
    <p:sldId xmlns:r="http://schemas.openxmlformats.org/officeDocument/2006/relationships" id="262" r:id="R889f8eede4dc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39bd63de044e2" /><Relationship Type="http://schemas.openxmlformats.org/officeDocument/2006/relationships/slide" Target="/ppt/slides/slide1.xml" Id="Rc6a822f287a44296" /><Relationship Type="http://schemas.openxmlformats.org/officeDocument/2006/relationships/slide" Target="/ppt/slides/slide2.xml" Id="R44bb13ebd1444771" /><Relationship Type="http://schemas.openxmlformats.org/officeDocument/2006/relationships/slide" Target="/ppt/slides/slide3.xml" Id="R0b151ae5c5d54669" /><Relationship Type="http://schemas.openxmlformats.org/officeDocument/2006/relationships/slide" Target="/ppt/slides/slide4.xml" Id="Rf36dee34f10e4126" /><Relationship Type="http://schemas.openxmlformats.org/officeDocument/2006/relationships/slide" Target="/ppt/slides/slide5.xml" Id="Raaa76608596747e2" /><Relationship Type="http://schemas.openxmlformats.org/officeDocument/2006/relationships/slide" Target="/ppt/slides/slide6.xml" Id="R69eb3a10a12747db" /><Relationship Type="http://schemas.openxmlformats.org/officeDocument/2006/relationships/slide" Target="/ppt/slides/slide7.xml" Id="R889f8eede4dc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e9956d50c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be0f1729340d2" /><Relationship Type="http://schemas.openxmlformats.org/officeDocument/2006/relationships/theme" Target="/ppt/slideMasters/theme/theme1.xml" Id="R2f93fbf49251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ebe0f17293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d52950504e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66138467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60ac8c381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91f544dcf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f2a8d72434c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cc8ad88fd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9a2dc6beb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SØVIK MATHUS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 MATHUS AS ble etablert [år] og holder til i Søvik.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25 587 073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5 329 257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8 206 394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SØVIKHAGEN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SØVIKHAGEN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SØVIKHAGEN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Hamnsundvegen 242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6280 Søvik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24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993 411 019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