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2bd05ee2a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243582bbe14849"/>
  </p:sldMasterIdLst>
  <p:sldIdLst>
    <p:sldId xmlns:r="http://schemas.openxmlformats.org/officeDocument/2006/relationships" id="256" r:id="R94c6ad23385d480b"/>
    <p:sldId xmlns:r="http://schemas.openxmlformats.org/officeDocument/2006/relationships" id="257" r:id="R46a7142e853c4109"/>
    <p:sldId xmlns:r="http://schemas.openxmlformats.org/officeDocument/2006/relationships" id="258" r:id="Re7a6925e54cc4466"/>
    <p:sldId xmlns:r="http://schemas.openxmlformats.org/officeDocument/2006/relationships" id="259" r:id="R980b54b593dd416b"/>
    <p:sldId xmlns:r="http://schemas.openxmlformats.org/officeDocument/2006/relationships" id="260" r:id="Rbe3a74b23a914b4a"/>
    <p:sldId xmlns:r="http://schemas.openxmlformats.org/officeDocument/2006/relationships" id="261" r:id="Ra3c44b83a195448b"/>
    <p:sldId xmlns:r="http://schemas.openxmlformats.org/officeDocument/2006/relationships" id="262" r:id="Rb33006c38a1842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43582bbe14849" /><Relationship Type="http://schemas.openxmlformats.org/officeDocument/2006/relationships/slide" Target="/ppt/slides/slide1.xml" Id="R94c6ad23385d480b" /><Relationship Type="http://schemas.openxmlformats.org/officeDocument/2006/relationships/slide" Target="/ppt/slides/slide2.xml" Id="R46a7142e853c4109" /><Relationship Type="http://schemas.openxmlformats.org/officeDocument/2006/relationships/slide" Target="/ppt/slides/slide3.xml" Id="Re7a6925e54cc4466" /><Relationship Type="http://schemas.openxmlformats.org/officeDocument/2006/relationships/slide" Target="/ppt/slides/slide4.xml" Id="R980b54b593dd416b" /><Relationship Type="http://schemas.openxmlformats.org/officeDocument/2006/relationships/slide" Target="/ppt/slides/slide5.xml" Id="Rbe3a74b23a914b4a" /><Relationship Type="http://schemas.openxmlformats.org/officeDocument/2006/relationships/slide" Target="/ppt/slides/slide6.xml" Id="Ra3c44b83a195448b" /><Relationship Type="http://schemas.openxmlformats.org/officeDocument/2006/relationships/slide" Target="/ppt/slides/slide7.xml" Id="Rb33006c38a1842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de451e66748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fd4d384f24ef0" /><Relationship Type="http://schemas.openxmlformats.org/officeDocument/2006/relationships/theme" Target="/ppt/slideMasters/theme/theme1.xml" Id="Rdd1de480830c41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fd4d384f24e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0f4ac0d97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9121f9af3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862138ec244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c200ea51f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64356c06548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01f82fb5647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32d5d98d8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216 051 000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3 750 740 000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4 119 432 000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BØMMELØY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SKÅRETREBOEN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TOREI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BAIA IV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ZAHLAHUSET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993 418 307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