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6cf2dbeeec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62aa7852f479a"/>
  </p:sldMasterIdLst>
  <p:sldIdLst>
    <p:sldId xmlns:r="http://schemas.openxmlformats.org/officeDocument/2006/relationships" id="256" r:id="Rd1f3064749c74f2e"/>
    <p:sldId xmlns:r="http://schemas.openxmlformats.org/officeDocument/2006/relationships" id="257" r:id="Rfbe2146a6dc5485a"/>
    <p:sldId xmlns:r="http://schemas.openxmlformats.org/officeDocument/2006/relationships" id="258" r:id="R68b938dc022a4ddb"/>
    <p:sldId xmlns:r="http://schemas.openxmlformats.org/officeDocument/2006/relationships" id="259" r:id="Rc4fc266ec55149bc"/>
    <p:sldId xmlns:r="http://schemas.openxmlformats.org/officeDocument/2006/relationships" id="260" r:id="R9060df993b214d2c"/>
    <p:sldId xmlns:r="http://schemas.openxmlformats.org/officeDocument/2006/relationships" id="261" r:id="Rdb39e536e3f943b7"/>
    <p:sldId xmlns:r="http://schemas.openxmlformats.org/officeDocument/2006/relationships" id="262" r:id="R151e7e593340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62aa7852f479a" /><Relationship Type="http://schemas.openxmlformats.org/officeDocument/2006/relationships/slide" Target="/ppt/slides/slide1.xml" Id="Rd1f3064749c74f2e" /><Relationship Type="http://schemas.openxmlformats.org/officeDocument/2006/relationships/slide" Target="/ppt/slides/slide2.xml" Id="Rfbe2146a6dc5485a" /><Relationship Type="http://schemas.openxmlformats.org/officeDocument/2006/relationships/slide" Target="/ppt/slides/slide3.xml" Id="R68b938dc022a4ddb" /><Relationship Type="http://schemas.openxmlformats.org/officeDocument/2006/relationships/slide" Target="/ppt/slides/slide4.xml" Id="Rc4fc266ec55149bc" /><Relationship Type="http://schemas.openxmlformats.org/officeDocument/2006/relationships/slide" Target="/ppt/slides/slide5.xml" Id="R9060df993b214d2c" /><Relationship Type="http://schemas.openxmlformats.org/officeDocument/2006/relationships/slide" Target="/ppt/slides/slide6.xml" Id="Rdb39e536e3f943b7" /><Relationship Type="http://schemas.openxmlformats.org/officeDocument/2006/relationships/slide" Target="/ppt/slides/slide7.xml" Id="R151e7e593340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b2564f4a0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34203f94640b9" /><Relationship Type="http://schemas.openxmlformats.org/officeDocument/2006/relationships/theme" Target="/ppt/slideMasters/theme/theme1.xml" Id="R74989ab8caf3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34203f94640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aa77fb3be4b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5e15f70c1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2e33dadc94b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fcfd5eeb9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f99bc9f7f45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73c4eae5143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889785c6340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METRO TRAFIKKSKOLE GRORUDDALEN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METRO TRAFIKKSKOLE GRORUDDALEN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11 625 994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479 706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420 455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10 085 709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BRUUN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SADIQ PIROTEE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KGBRUUN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BRUUN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993 419 176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TRAFIKKSKOLE GRORUDDALEN AS</a:t>
            </a:r>
          </a:p>
        </p:txBody>
      </p:sp>
    </p:spTree>
  </p:cSld>
  <p:clrMapOvr>
    <a:masterClrMapping xmlns:a="http://schemas.openxmlformats.org/drawingml/2006/main"/>
  </p:clrMapOvr>
</p:sld>
</file>