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7082936e8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aa15eed244dea"/>
  </p:sldMasterIdLst>
  <p:sldIdLst>
    <p:sldId xmlns:r="http://schemas.openxmlformats.org/officeDocument/2006/relationships" id="256" r:id="R06c2ec97f799497f"/>
    <p:sldId xmlns:r="http://schemas.openxmlformats.org/officeDocument/2006/relationships" id="257" r:id="R50c98cf4bf3d4c0c"/>
    <p:sldId xmlns:r="http://schemas.openxmlformats.org/officeDocument/2006/relationships" id="258" r:id="Rbb189f4490ed4ecf"/>
    <p:sldId xmlns:r="http://schemas.openxmlformats.org/officeDocument/2006/relationships" id="259" r:id="Rc16aa185232c4b33"/>
    <p:sldId xmlns:r="http://schemas.openxmlformats.org/officeDocument/2006/relationships" id="260" r:id="Ra1244086125d4e1b"/>
    <p:sldId xmlns:r="http://schemas.openxmlformats.org/officeDocument/2006/relationships" id="261" r:id="R5c30d58df36845ba"/>
    <p:sldId xmlns:r="http://schemas.openxmlformats.org/officeDocument/2006/relationships" id="262" r:id="R47765a2077a54c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aa15eed244dea" /><Relationship Type="http://schemas.openxmlformats.org/officeDocument/2006/relationships/slide" Target="/ppt/slides/slide1.xml" Id="R06c2ec97f799497f" /><Relationship Type="http://schemas.openxmlformats.org/officeDocument/2006/relationships/slide" Target="/ppt/slides/slide2.xml" Id="R50c98cf4bf3d4c0c" /><Relationship Type="http://schemas.openxmlformats.org/officeDocument/2006/relationships/slide" Target="/ppt/slides/slide3.xml" Id="Rbb189f4490ed4ecf" /><Relationship Type="http://schemas.openxmlformats.org/officeDocument/2006/relationships/slide" Target="/ppt/slides/slide4.xml" Id="Rc16aa185232c4b33" /><Relationship Type="http://schemas.openxmlformats.org/officeDocument/2006/relationships/slide" Target="/ppt/slides/slide5.xml" Id="Ra1244086125d4e1b" /><Relationship Type="http://schemas.openxmlformats.org/officeDocument/2006/relationships/slide" Target="/ppt/slides/slide6.xml" Id="R5c30d58df36845ba" /><Relationship Type="http://schemas.openxmlformats.org/officeDocument/2006/relationships/slide" Target="/ppt/slides/slide7.xml" Id="R47765a2077a54c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bfa1744bb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c985ab4ae46df" /><Relationship Type="http://schemas.openxmlformats.org/officeDocument/2006/relationships/theme" Target="/ppt/slideMasters/theme/theme1.xml" Id="Rb83f851cc83a49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c985ab4ae46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e31dea54d44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f1c065c3842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b5116dce64c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08bbbb232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8af1f8afa41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c83be66a94e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b874fe48543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7 060 678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37 145 484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39 429 836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HOLVIK ARNE GUNNAR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HOLVIK ARNE GUNNAR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Fruens alle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arne.gunnar.holvik@gablerwassum.no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993 426 741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