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8a4236a28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ffe9b612349dc"/>
  </p:sldMasterIdLst>
  <p:sldIdLst>
    <p:sldId xmlns:r="http://schemas.openxmlformats.org/officeDocument/2006/relationships" id="256" r:id="R3c216cfbe13c4ad3"/>
    <p:sldId xmlns:r="http://schemas.openxmlformats.org/officeDocument/2006/relationships" id="257" r:id="R95cd2b1e969b465b"/>
    <p:sldId xmlns:r="http://schemas.openxmlformats.org/officeDocument/2006/relationships" id="258" r:id="R27e9f5feeee64ef4"/>
    <p:sldId xmlns:r="http://schemas.openxmlformats.org/officeDocument/2006/relationships" id="259" r:id="R1a62876d32734f8a"/>
    <p:sldId xmlns:r="http://schemas.openxmlformats.org/officeDocument/2006/relationships" id="260" r:id="Rebcc39d8b7874914"/>
    <p:sldId xmlns:r="http://schemas.openxmlformats.org/officeDocument/2006/relationships" id="261" r:id="R164576f23d9f4cf3"/>
    <p:sldId xmlns:r="http://schemas.openxmlformats.org/officeDocument/2006/relationships" id="262" r:id="Rcee4a943dc68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ffe9b612349dc" /><Relationship Type="http://schemas.openxmlformats.org/officeDocument/2006/relationships/slide" Target="/ppt/slides/slide1.xml" Id="R3c216cfbe13c4ad3" /><Relationship Type="http://schemas.openxmlformats.org/officeDocument/2006/relationships/slide" Target="/ppt/slides/slide2.xml" Id="R95cd2b1e969b465b" /><Relationship Type="http://schemas.openxmlformats.org/officeDocument/2006/relationships/slide" Target="/ppt/slides/slide3.xml" Id="R27e9f5feeee64ef4" /><Relationship Type="http://schemas.openxmlformats.org/officeDocument/2006/relationships/slide" Target="/ppt/slides/slide4.xml" Id="R1a62876d32734f8a" /><Relationship Type="http://schemas.openxmlformats.org/officeDocument/2006/relationships/slide" Target="/ppt/slides/slide5.xml" Id="Rebcc39d8b7874914" /><Relationship Type="http://schemas.openxmlformats.org/officeDocument/2006/relationships/slide" Target="/ppt/slides/slide6.xml" Id="R164576f23d9f4cf3" /><Relationship Type="http://schemas.openxmlformats.org/officeDocument/2006/relationships/slide" Target="/ppt/slides/slide7.xml" Id="Rcee4a943dc68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ee7f46e3f47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80ea6b6214a97" /><Relationship Type="http://schemas.openxmlformats.org/officeDocument/2006/relationships/theme" Target="/ppt/slideMasters/theme/theme1.xml" Id="R28df75c6579c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80ea6b621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1c89f0cf0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1b2817e38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10aa99754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5fac4bc32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5d46610d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f93b286b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64fa10802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8 406 141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8 439 215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NITTER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CAPITAL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993 427 322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AS</a:t>
            </a:r>
          </a:p>
        </p:txBody>
      </p:sp>
    </p:spTree>
  </p:cSld>
  <p:clrMapOvr>
    <a:masterClrMapping xmlns:a="http://schemas.openxmlformats.org/drawingml/2006/main"/>
  </p:clrMapOvr>
</p:sld>
</file>