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771406b15b48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0508522844134"/>
  </p:sldMasterIdLst>
  <p:sldIdLst>
    <p:sldId xmlns:r="http://schemas.openxmlformats.org/officeDocument/2006/relationships" id="256" r:id="R0ee64a86d8e648a5"/>
    <p:sldId xmlns:r="http://schemas.openxmlformats.org/officeDocument/2006/relationships" id="257" r:id="Rf5e3c2ec5b2f4216"/>
    <p:sldId xmlns:r="http://schemas.openxmlformats.org/officeDocument/2006/relationships" id="258" r:id="Rf3d1dc6c8cf34d6b"/>
    <p:sldId xmlns:r="http://schemas.openxmlformats.org/officeDocument/2006/relationships" id="259" r:id="R64d9d5f7452b42ea"/>
    <p:sldId xmlns:r="http://schemas.openxmlformats.org/officeDocument/2006/relationships" id="260" r:id="Ra9e7c14e76af4ec7"/>
    <p:sldId xmlns:r="http://schemas.openxmlformats.org/officeDocument/2006/relationships" id="261" r:id="R00531bbc75b14838"/>
    <p:sldId xmlns:r="http://schemas.openxmlformats.org/officeDocument/2006/relationships" id="262" r:id="R2fa2ee82c7d4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0508522844134" /><Relationship Type="http://schemas.openxmlformats.org/officeDocument/2006/relationships/slide" Target="/ppt/slides/slide1.xml" Id="R0ee64a86d8e648a5" /><Relationship Type="http://schemas.openxmlformats.org/officeDocument/2006/relationships/slide" Target="/ppt/slides/slide2.xml" Id="Rf5e3c2ec5b2f4216" /><Relationship Type="http://schemas.openxmlformats.org/officeDocument/2006/relationships/slide" Target="/ppt/slides/slide3.xml" Id="Rf3d1dc6c8cf34d6b" /><Relationship Type="http://schemas.openxmlformats.org/officeDocument/2006/relationships/slide" Target="/ppt/slides/slide4.xml" Id="R64d9d5f7452b42ea" /><Relationship Type="http://schemas.openxmlformats.org/officeDocument/2006/relationships/slide" Target="/ppt/slides/slide5.xml" Id="Ra9e7c14e76af4ec7" /><Relationship Type="http://schemas.openxmlformats.org/officeDocument/2006/relationships/slide" Target="/ppt/slides/slide6.xml" Id="R00531bbc75b14838" /><Relationship Type="http://schemas.openxmlformats.org/officeDocument/2006/relationships/slide" Target="/ppt/slides/slide7.xml" Id="R2fa2ee82c7d4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bfda630e6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c4c411e474add" /><Relationship Type="http://schemas.openxmlformats.org/officeDocument/2006/relationships/theme" Target="/ppt/slideMasters/theme/theme1.xml" Id="R8287722868be45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c4c411e474a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a3487cee6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6a92d767349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f52e3377649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3cb102d6a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2001ab454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3176ed3cf42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5cc698fb4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PITLINGEN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PITLINGEN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11 946 326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11 958 013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ANDREAS EIK  –  88,0 %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EIK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44B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46 50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993 428 027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PITLINGEN AS</a:t>
            </a:r>
          </a:p>
        </p:txBody>
      </p:sp>
    </p:spTree>
  </p:cSld>
  <p:clrMapOvr>
    <a:masterClrMapping xmlns:a="http://schemas.openxmlformats.org/drawingml/2006/main"/>
  </p:clrMapOvr>
</p:sld>
</file>