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086f8699a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daa67967f4039"/>
  </p:sldMasterIdLst>
  <p:sldIdLst>
    <p:sldId xmlns:r="http://schemas.openxmlformats.org/officeDocument/2006/relationships" id="256" r:id="Rb85d09234a6840b3"/>
    <p:sldId xmlns:r="http://schemas.openxmlformats.org/officeDocument/2006/relationships" id="257" r:id="R0433e36ccab94885"/>
    <p:sldId xmlns:r="http://schemas.openxmlformats.org/officeDocument/2006/relationships" id="258" r:id="R6e9e92c1ad224d32"/>
    <p:sldId xmlns:r="http://schemas.openxmlformats.org/officeDocument/2006/relationships" id="259" r:id="Ra31a6a0b18344fcb"/>
    <p:sldId xmlns:r="http://schemas.openxmlformats.org/officeDocument/2006/relationships" id="260" r:id="Rdf591db95492456d"/>
    <p:sldId xmlns:r="http://schemas.openxmlformats.org/officeDocument/2006/relationships" id="261" r:id="R73e0fb619b7e4179"/>
    <p:sldId xmlns:r="http://schemas.openxmlformats.org/officeDocument/2006/relationships" id="262" r:id="R77d3c20b8b44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daa67967f4039" /><Relationship Type="http://schemas.openxmlformats.org/officeDocument/2006/relationships/slide" Target="/ppt/slides/slide1.xml" Id="Rb85d09234a6840b3" /><Relationship Type="http://schemas.openxmlformats.org/officeDocument/2006/relationships/slide" Target="/ppt/slides/slide2.xml" Id="R0433e36ccab94885" /><Relationship Type="http://schemas.openxmlformats.org/officeDocument/2006/relationships/slide" Target="/ppt/slides/slide3.xml" Id="R6e9e92c1ad224d32" /><Relationship Type="http://schemas.openxmlformats.org/officeDocument/2006/relationships/slide" Target="/ppt/slides/slide4.xml" Id="Ra31a6a0b18344fcb" /><Relationship Type="http://schemas.openxmlformats.org/officeDocument/2006/relationships/slide" Target="/ppt/slides/slide5.xml" Id="Rdf591db95492456d" /><Relationship Type="http://schemas.openxmlformats.org/officeDocument/2006/relationships/slide" Target="/ppt/slides/slide6.xml" Id="R73e0fb619b7e4179" /><Relationship Type="http://schemas.openxmlformats.org/officeDocument/2006/relationships/slide" Target="/ppt/slides/slide7.xml" Id="R77d3c20b8b44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3450b8a29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11cf98da4e7e" /><Relationship Type="http://schemas.openxmlformats.org/officeDocument/2006/relationships/theme" Target="/ppt/slideMasters/theme/theme1.xml" Id="R4479dc7a6a10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011cf98da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064cb73d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b608dcb2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c3a4ea60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fb26e18cf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16446829d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617956c3f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a6cb6aa5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HOEN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29 264 792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BORGERSØN HOEN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993 431 486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