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a09bf2d50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84bbb243e4963"/>
  </p:sldMasterIdLst>
  <p:sldIdLst>
    <p:sldId xmlns:r="http://schemas.openxmlformats.org/officeDocument/2006/relationships" id="256" r:id="R81c8bff453c84719"/>
    <p:sldId xmlns:r="http://schemas.openxmlformats.org/officeDocument/2006/relationships" id="257" r:id="R51338c0a1d6d4753"/>
    <p:sldId xmlns:r="http://schemas.openxmlformats.org/officeDocument/2006/relationships" id="258" r:id="R8245d042e95641c4"/>
    <p:sldId xmlns:r="http://schemas.openxmlformats.org/officeDocument/2006/relationships" id="259" r:id="Rb85f5d7a45564499"/>
    <p:sldId xmlns:r="http://schemas.openxmlformats.org/officeDocument/2006/relationships" id="260" r:id="R9bf886ba538b46c0"/>
    <p:sldId xmlns:r="http://schemas.openxmlformats.org/officeDocument/2006/relationships" id="261" r:id="R6deb5308c1c44746"/>
    <p:sldId xmlns:r="http://schemas.openxmlformats.org/officeDocument/2006/relationships" id="262" r:id="R0b0e57339523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84bbb243e4963" /><Relationship Type="http://schemas.openxmlformats.org/officeDocument/2006/relationships/slide" Target="/ppt/slides/slide1.xml" Id="R81c8bff453c84719" /><Relationship Type="http://schemas.openxmlformats.org/officeDocument/2006/relationships/slide" Target="/ppt/slides/slide2.xml" Id="R51338c0a1d6d4753" /><Relationship Type="http://schemas.openxmlformats.org/officeDocument/2006/relationships/slide" Target="/ppt/slides/slide3.xml" Id="R8245d042e95641c4" /><Relationship Type="http://schemas.openxmlformats.org/officeDocument/2006/relationships/slide" Target="/ppt/slides/slide4.xml" Id="Rb85f5d7a45564499" /><Relationship Type="http://schemas.openxmlformats.org/officeDocument/2006/relationships/slide" Target="/ppt/slides/slide5.xml" Id="R9bf886ba538b46c0" /><Relationship Type="http://schemas.openxmlformats.org/officeDocument/2006/relationships/slide" Target="/ppt/slides/slide6.xml" Id="R6deb5308c1c44746" /><Relationship Type="http://schemas.openxmlformats.org/officeDocument/2006/relationships/slide" Target="/ppt/slides/slide7.xml" Id="R0b0e57339523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152484ffa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66f1fa8e468f" /><Relationship Type="http://schemas.openxmlformats.org/officeDocument/2006/relationships/theme" Target="/ppt/slideMasters/theme/theme1.xml" Id="R1a6741cac1b7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666f1fa8e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ab9e4edd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3b3a86dc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e7d9b63e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a6eec4c5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a8f44953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9b082d74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0babf752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BAKØY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12 398 970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MAGNAR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