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11fcc6fe5641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30f57f91394edf"/>
  </p:sldMasterIdLst>
  <p:sldIdLst>
    <p:sldId xmlns:r="http://schemas.openxmlformats.org/officeDocument/2006/relationships" id="256" r:id="Rd34a487e703f48e8"/>
    <p:sldId xmlns:r="http://schemas.openxmlformats.org/officeDocument/2006/relationships" id="257" r:id="R040b0ba069204d1f"/>
    <p:sldId xmlns:r="http://schemas.openxmlformats.org/officeDocument/2006/relationships" id="258" r:id="Rc8287142f4424831"/>
    <p:sldId xmlns:r="http://schemas.openxmlformats.org/officeDocument/2006/relationships" id="259" r:id="Raee40934f376441b"/>
    <p:sldId xmlns:r="http://schemas.openxmlformats.org/officeDocument/2006/relationships" id="260" r:id="R997aa0a8a00744f2"/>
    <p:sldId xmlns:r="http://schemas.openxmlformats.org/officeDocument/2006/relationships" id="261" r:id="R5bbdd45c8a52451b"/>
    <p:sldId xmlns:r="http://schemas.openxmlformats.org/officeDocument/2006/relationships" id="262" r:id="Rc3b3253e619a49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0f57f91394edf" /><Relationship Type="http://schemas.openxmlformats.org/officeDocument/2006/relationships/slide" Target="/ppt/slides/slide1.xml" Id="Rd34a487e703f48e8" /><Relationship Type="http://schemas.openxmlformats.org/officeDocument/2006/relationships/slide" Target="/ppt/slides/slide2.xml" Id="R040b0ba069204d1f" /><Relationship Type="http://schemas.openxmlformats.org/officeDocument/2006/relationships/slide" Target="/ppt/slides/slide3.xml" Id="Rc8287142f4424831" /><Relationship Type="http://schemas.openxmlformats.org/officeDocument/2006/relationships/slide" Target="/ppt/slides/slide4.xml" Id="Raee40934f376441b" /><Relationship Type="http://schemas.openxmlformats.org/officeDocument/2006/relationships/slide" Target="/ppt/slides/slide5.xml" Id="R997aa0a8a00744f2" /><Relationship Type="http://schemas.openxmlformats.org/officeDocument/2006/relationships/slide" Target="/ppt/slides/slide6.xml" Id="R5bbdd45c8a52451b" /><Relationship Type="http://schemas.openxmlformats.org/officeDocument/2006/relationships/slide" Target="/ppt/slides/slide7.xml" Id="Rc3b3253e619a49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80a23077545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fc4ac18714891" /><Relationship Type="http://schemas.openxmlformats.org/officeDocument/2006/relationships/theme" Target="/ppt/slideMasters/theme/theme1.xml" Id="Rb9ef7afece9f45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fc4ac187148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0797fa8d447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c0243d89f42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60b0733ba47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e2f5eeaf744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67ca46a4f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6269a31a14b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cbdf9fc3540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P. BAKØY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BAKØY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 BAKØY INVEST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BAKØY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BAKØY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BAKØY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22 620 597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27 726 071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BAKØY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BAKØY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BAKØY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85 19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993 433 454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BAKØY INVEST AS</a:t>
            </a:r>
          </a:p>
        </p:txBody>
      </p:sp>
    </p:spTree>
  </p:cSld>
  <p:clrMapOvr>
    <a:masterClrMapping xmlns:a="http://schemas.openxmlformats.org/drawingml/2006/main"/>
  </p:clrMapOvr>
</p:sld>
</file>