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28364680b445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88b2167b314ed7"/>
  </p:sldMasterIdLst>
  <p:sldIdLst>
    <p:sldId xmlns:r="http://schemas.openxmlformats.org/officeDocument/2006/relationships" id="256" r:id="R0530034416384533"/>
    <p:sldId xmlns:r="http://schemas.openxmlformats.org/officeDocument/2006/relationships" id="257" r:id="R30222a2d7ce74a46"/>
    <p:sldId xmlns:r="http://schemas.openxmlformats.org/officeDocument/2006/relationships" id="258" r:id="R1b85d95f466c4fb4"/>
    <p:sldId xmlns:r="http://schemas.openxmlformats.org/officeDocument/2006/relationships" id="259" r:id="R05ef776bfa494a06"/>
    <p:sldId xmlns:r="http://schemas.openxmlformats.org/officeDocument/2006/relationships" id="260" r:id="Rd656c4a56ce44d0e"/>
    <p:sldId xmlns:r="http://schemas.openxmlformats.org/officeDocument/2006/relationships" id="261" r:id="R450503dc13164838"/>
    <p:sldId xmlns:r="http://schemas.openxmlformats.org/officeDocument/2006/relationships" id="262" r:id="Rb8f69927b1e540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88b2167b314ed7" /><Relationship Type="http://schemas.openxmlformats.org/officeDocument/2006/relationships/slide" Target="/ppt/slides/slide1.xml" Id="R0530034416384533" /><Relationship Type="http://schemas.openxmlformats.org/officeDocument/2006/relationships/slide" Target="/ppt/slides/slide2.xml" Id="R30222a2d7ce74a46" /><Relationship Type="http://schemas.openxmlformats.org/officeDocument/2006/relationships/slide" Target="/ppt/slides/slide3.xml" Id="R1b85d95f466c4fb4" /><Relationship Type="http://schemas.openxmlformats.org/officeDocument/2006/relationships/slide" Target="/ppt/slides/slide4.xml" Id="R05ef776bfa494a06" /><Relationship Type="http://schemas.openxmlformats.org/officeDocument/2006/relationships/slide" Target="/ppt/slides/slide5.xml" Id="Rd656c4a56ce44d0e" /><Relationship Type="http://schemas.openxmlformats.org/officeDocument/2006/relationships/slide" Target="/ppt/slides/slide6.xml" Id="R450503dc13164838" /><Relationship Type="http://schemas.openxmlformats.org/officeDocument/2006/relationships/slide" Target="/ppt/slides/slide7.xml" Id="Rb8f69927b1e540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45972723c14a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86851e4014704" /><Relationship Type="http://schemas.openxmlformats.org/officeDocument/2006/relationships/theme" Target="/ppt/slideMasters/theme/theme1.xml" Id="R086614e4da8942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a86851e40147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64e2d02a246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7177023814e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08ca7f26849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06e9644fe4d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81c1cdd724b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7636debd64c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433de834c41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TNA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TNA HOLDING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5 829 853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5 429 818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5 887 263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65 091 351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65 194 769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NAVJORD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Prestebråtveien 37A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993 434 191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TNA HOLDING AS</a:t>
            </a:r>
          </a:p>
        </p:txBody>
      </p:sp>
    </p:spTree>
  </p:cSld>
  <p:clrMapOvr>
    <a:masterClrMapping xmlns:a="http://schemas.openxmlformats.org/drawingml/2006/main"/>
  </p:clrMapOvr>
</p:sld>
</file>