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70ffca0bc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908a5373f48e7"/>
  </p:sldMasterIdLst>
  <p:sldIdLst>
    <p:sldId xmlns:r="http://schemas.openxmlformats.org/officeDocument/2006/relationships" id="256" r:id="R60d223a05c5d498f"/>
    <p:sldId xmlns:r="http://schemas.openxmlformats.org/officeDocument/2006/relationships" id="257" r:id="R7e8029c16e6d43a5"/>
    <p:sldId xmlns:r="http://schemas.openxmlformats.org/officeDocument/2006/relationships" id="258" r:id="Reaf09bc1c60d4de9"/>
    <p:sldId xmlns:r="http://schemas.openxmlformats.org/officeDocument/2006/relationships" id="259" r:id="Rac57a34795d04a58"/>
    <p:sldId xmlns:r="http://schemas.openxmlformats.org/officeDocument/2006/relationships" id="260" r:id="Rdd65dfe0f77f4349"/>
    <p:sldId xmlns:r="http://schemas.openxmlformats.org/officeDocument/2006/relationships" id="261" r:id="Rf4b766a3ab0248c8"/>
    <p:sldId xmlns:r="http://schemas.openxmlformats.org/officeDocument/2006/relationships" id="262" r:id="R2ddf00fc872c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908a5373f48e7" /><Relationship Type="http://schemas.openxmlformats.org/officeDocument/2006/relationships/slide" Target="/ppt/slides/slide1.xml" Id="R60d223a05c5d498f" /><Relationship Type="http://schemas.openxmlformats.org/officeDocument/2006/relationships/slide" Target="/ppt/slides/slide2.xml" Id="R7e8029c16e6d43a5" /><Relationship Type="http://schemas.openxmlformats.org/officeDocument/2006/relationships/slide" Target="/ppt/slides/slide3.xml" Id="Reaf09bc1c60d4de9" /><Relationship Type="http://schemas.openxmlformats.org/officeDocument/2006/relationships/slide" Target="/ppt/slides/slide4.xml" Id="Rac57a34795d04a58" /><Relationship Type="http://schemas.openxmlformats.org/officeDocument/2006/relationships/slide" Target="/ppt/slides/slide5.xml" Id="Rdd65dfe0f77f4349" /><Relationship Type="http://schemas.openxmlformats.org/officeDocument/2006/relationships/slide" Target="/ppt/slides/slide6.xml" Id="Rf4b766a3ab0248c8" /><Relationship Type="http://schemas.openxmlformats.org/officeDocument/2006/relationships/slide" Target="/ppt/slides/slide7.xml" Id="R2ddf00fc872c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19884f9ef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0ec5c38a4850" /><Relationship Type="http://schemas.openxmlformats.org/officeDocument/2006/relationships/theme" Target="/ppt/slideMasters/theme/theme1.xml" Id="Re9f84e9154e5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460ec5c38a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9aa32e86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c9969764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6c19b00e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45ae97db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1f918b39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d4de0e7741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d7540138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FJORDVEKST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22 191 699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28 387 979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FJORDVEKST HOLDING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BLADBORG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SOLHEIMENE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 HOLDING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Middagsteigen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dag.solheim@fjordvekst.no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AS</a:t>
            </a:r>
          </a:p>
        </p:txBody>
      </p:sp>
    </p:spTree>
  </p:cSld>
  <p:clrMapOvr>
    <a:masterClrMapping xmlns:a="http://schemas.openxmlformats.org/drawingml/2006/main"/>
  </p:clrMapOvr>
</p:sld>
</file>